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5"/>
  </p:notesMasterIdLst>
  <p:sldIdLst>
    <p:sldId id="266" r:id="rId4"/>
    <p:sldId id="256" r:id="rId5"/>
    <p:sldId id="258" r:id="rId6"/>
    <p:sldId id="267" r:id="rId7"/>
    <p:sldId id="270" r:id="rId8"/>
    <p:sldId id="271" r:id="rId9"/>
    <p:sldId id="272" r:id="rId10"/>
    <p:sldId id="257" r:id="rId11"/>
    <p:sldId id="273" r:id="rId12"/>
    <p:sldId id="274" r:id="rId13"/>
    <p:sldId id="289" r:id="rId14"/>
    <p:sldId id="285" r:id="rId15"/>
    <p:sldId id="286" r:id="rId16"/>
    <p:sldId id="275" r:id="rId17"/>
    <p:sldId id="277" r:id="rId18"/>
    <p:sldId id="287" r:id="rId19"/>
    <p:sldId id="268" r:id="rId20"/>
    <p:sldId id="276" r:id="rId21"/>
    <p:sldId id="269" r:id="rId22"/>
    <p:sldId id="302" r:id="rId23"/>
    <p:sldId id="304" r:id="rId24"/>
    <p:sldId id="299" r:id="rId26"/>
  </p:sldIdLst>
  <p:sldSz cx="11557000" cy="6502400"/>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DD3C72"/>
    <a:srgbClr val="198ABD"/>
    <a:srgbClr val="00B0F0"/>
    <a:srgbClr val="434343"/>
    <a:srgbClr val="7937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22"/>
  </p:normalViewPr>
  <p:slideViewPr>
    <p:cSldViewPr showGuides="1">
      <p:cViewPr varScale="1">
        <p:scale>
          <a:sx n="114" d="100"/>
          <a:sy n="114" d="100"/>
        </p:scale>
        <p:origin x="660" y="96"/>
      </p:cViewPr>
      <p:guideLst>
        <p:guide orient="horz" pos="2075"/>
        <p:guide pos="2948"/>
      </p:guideLst>
    </p:cSldViewPr>
  </p:slideViewPr>
  <p:outlineViewPr>
    <p:cViewPr>
      <p:scale>
        <a:sx n="33" d="100"/>
        <a:sy n="33" d="100"/>
      </p:scale>
      <p:origin x="0" y="0"/>
    </p:cViewPr>
  </p:outlin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notesMaster" Target="notesMasters/notes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36.wmf"/><Relationship Id="rId8" Type="http://schemas.openxmlformats.org/officeDocument/2006/relationships/image" Target="../media/image35.wmf"/><Relationship Id="rId7" Type="http://schemas.openxmlformats.org/officeDocument/2006/relationships/image" Target="../media/image34.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 Id="rId3" Type="http://schemas.openxmlformats.org/officeDocument/2006/relationships/image" Target="../media/image30.wmf"/><Relationship Id="rId2" Type="http://schemas.openxmlformats.org/officeDocument/2006/relationships/image" Target="../media/image29.wmf"/><Relationship Id="rId17" Type="http://schemas.openxmlformats.org/officeDocument/2006/relationships/image" Target="../media/image44.wmf"/><Relationship Id="rId16" Type="http://schemas.openxmlformats.org/officeDocument/2006/relationships/image" Target="../media/image43.wmf"/><Relationship Id="rId15" Type="http://schemas.openxmlformats.org/officeDocument/2006/relationships/image" Target="../media/image42.wmf"/><Relationship Id="rId14" Type="http://schemas.openxmlformats.org/officeDocument/2006/relationships/image" Target="../media/image41.wmf"/><Relationship Id="rId13" Type="http://schemas.openxmlformats.org/officeDocument/2006/relationships/image" Target="../media/image40.wmf"/><Relationship Id="rId12" Type="http://schemas.openxmlformats.org/officeDocument/2006/relationships/image" Target="../media/image39.wmf"/><Relationship Id="rId11" Type="http://schemas.openxmlformats.org/officeDocument/2006/relationships/image" Target="../media/image38.wmf"/><Relationship Id="rId10" Type="http://schemas.openxmlformats.org/officeDocument/2006/relationships/image" Target="../media/image37.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D2A48B96-639E-45A3-A0BA-2464DFDB1FAA}" type="datetimeFigureOut">
              <a:rPr lang="zh-CN" altLang="en-US" strike="noStrike" noProof="1" smtClean="0">
                <a:latin typeface="+mn-lt"/>
                <a:ea typeface="+mn-ea"/>
                <a:cs typeface="+mn-cs"/>
              </a:rPr>
            </a:fld>
            <a:endParaRPr lang="zh-CN" altLang="en-US" strike="noStrike" noProof="1"/>
          </a:p>
        </p:txBody>
      </p:sp>
      <p:sp>
        <p:nvSpPr>
          <p:cNvPr id="2052"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A6837353-30EB-4A48-80EB-173D804AEFBD}"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auto"/>
            <a:r>
              <a:rPr lang="en-US" strike="noStrike" noProof="1"/>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en-US" strike="noStrike" noProof="1"/>
              <a:t>Click to edit Master subtitle style</a:t>
            </a:r>
            <a:endParaRPr lang="en-US" strike="noStrike" noProof="1"/>
          </a:p>
        </p:txBody>
      </p:sp>
      <p:sp>
        <p:nvSpPr>
          <p:cNvPr id="4" name="日期占位符 3"/>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页脚占位符 4"/>
          <p:cNvSpPr>
            <a:spLocks noGrp="1"/>
          </p:cNvSpPr>
          <p:nvPr>
            <p:ph type="ftr" sz="quarter" idx="11"/>
          </p:nvPr>
        </p:nvSpPr>
        <p:spPr/>
        <p:txBody>
          <a:bodyPr/>
          <a:p>
            <a:pPr fontAlgn="auto"/>
            <a:endParaRPr lang="en-US" strike="noStrike" noProof="1"/>
          </a:p>
        </p:txBody>
      </p:sp>
      <p:sp>
        <p:nvSpPr>
          <p:cNvPr id="6" name="灯片编号占位符 5"/>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日期占位符 3"/>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页脚占位符 4"/>
          <p:cNvSpPr>
            <a:spLocks noGrp="1"/>
          </p:cNvSpPr>
          <p:nvPr>
            <p:ph type="ftr" sz="quarter" idx="11"/>
          </p:nvPr>
        </p:nvSpPr>
        <p:spPr/>
        <p:txBody>
          <a:bodyPr/>
          <a:p>
            <a:pPr fontAlgn="auto"/>
            <a:endParaRPr lang="en-US" strike="noStrike" noProof="1"/>
          </a:p>
        </p:txBody>
      </p:sp>
      <p:sp>
        <p:nvSpPr>
          <p:cNvPr id="6" name="灯片编号占位符 5"/>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日期占位符 3"/>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页脚占位符 4"/>
          <p:cNvSpPr>
            <a:spLocks noGrp="1"/>
          </p:cNvSpPr>
          <p:nvPr>
            <p:ph type="ftr" sz="quarter" idx="11"/>
          </p:nvPr>
        </p:nvSpPr>
        <p:spPr/>
        <p:txBody>
          <a:bodyPr/>
          <a:p>
            <a:pPr fontAlgn="auto"/>
            <a:endParaRPr lang="en-US" strike="noStrike" noProof="1"/>
          </a:p>
        </p:txBody>
      </p:sp>
      <p:sp>
        <p:nvSpPr>
          <p:cNvPr id="6" name="灯片编号占位符 5"/>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fontAlgn="auto"/>
            <a:r>
              <a:rPr lang="en-US" strike="noStrike" noProof="1"/>
              <a:t>Click to edit Master title style</a:t>
            </a:r>
            <a:endParaRPr lang="en-US" strike="noStrike" noProof="1"/>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en-US" strike="noStrike" noProof="1"/>
              <a:t>Click to edit Master subtitle style</a:t>
            </a:r>
            <a:endParaRPr lang="en-US" strike="noStrike" noProof="1"/>
          </a:p>
        </p:txBody>
      </p:sp>
      <p:sp>
        <p:nvSpPr>
          <p:cNvPr id="4" name="日期占位符 3"/>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页脚占位符 4"/>
          <p:cNvSpPr>
            <a:spLocks noGrp="1"/>
          </p:cNvSpPr>
          <p:nvPr>
            <p:ph type="ftr" sz="quarter" idx="11"/>
          </p:nvPr>
        </p:nvSpPr>
        <p:spPr/>
        <p:txBody>
          <a:bodyPr/>
          <a:p>
            <a:pPr fontAlgn="auto"/>
            <a:endParaRPr lang="en-US" strike="noStrike" noProof="1"/>
          </a:p>
        </p:txBody>
      </p:sp>
      <p:sp>
        <p:nvSpPr>
          <p:cNvPr id="6" name="灯片编号占位符 5"/>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日期占位符 3"/>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页脚占位符 4"/>
          <p:cNvSpPr>
            <a:spLocks noGrp="1"/>
          </p:cNvSpPr>
          <p:nvPr>
            <p:ph type="ftr" sz="quarter" idx="11"/>
          </p:nvPr>
        </p:nvSpPr>
        <p:spPr/>
        <p:txBody>
          <a:bodyPr/>
          <a:p>
            <a:pPr fontAlgn="auto"/>
            <a:endParaRPr lang="en-US" strike="noStrike" noProof="1"/>
          </a:p>
        </p:txBody>
      </p:sp>
      <p:sp>
        <p:nvSpPr>
          <p:cNvPr id="6" name="灯片编号占位符 5"/>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auto"/>
            <a:r>
              <a:rPr lang="en-US" strike="noStrike" noProof="1"/>
              <a:t>Click to edit Master text styles</a:t>
            </a:r>
            <a:endParaRPr lang="en-US" strike="noStrike" noProof="1"/>
          </a:p>
        </p:txBody>
      </p:sp>
      <p:sp>
        <p:nvSpPr>
          <p:cNvPr id="4" name="日期占位符 3"/>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页脚占位符 4"/>
          <p:cNvSpPr>
            <a:spLocks noGrp="1"/>
          </p:cNvSpPr>
          <p:nvPr>
            <p:ph type="ftr" sz="quarter" idx="11"/>
          </p:nvPr>
        </p:nvSpPr>
        <p:spPr/>
        <p:txBody>
          <a:bodyPr/>
          <a:p>
            <a:pPr fontAlgn="auto"/>
            <a:endParaRPr lang="en-US" strike="noStrike" noProof="1"/>
          </a:p>
        </p:txBody>
      </p:sp>
      <p:sp>
        <p:nvSpPr>
          <p:cNvPr id="6" name="灯片编号占位符 5"/>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日期占位符 4"/>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6" name="页脚占位符 5"/>
          <p:cNvSpPr>
            <a:spLocks noGrp="1"/>
          </p:cNvSpPr>
          <p:nvPr>
            <p:ph type="ftr" sz="quarter" idx="11"/>
          </p:nvPr>
        </p:nvSpPr>
        <p:spPr/>
        <p:txBody>
          <a:bodyPr/>
          <a:p>
            <a:pPr fontAlgn="auto"/>
            <a:endParaRPr lang="en-US" strike="noStrike" noProof="1"/>
          </a:p>
        </p:txBody>
      </p:sp>
      <p:sp>
        <p:nvSpPr>
          <p:cNvPr id="7" name="灯片编号占位符 6"/>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7" name="日期占位符 6"/>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8" name="页脚占位符 7"/>
          <p:cNvSpPr>
            <a:spLocks noGrp="1"/>
          </p:cNvSpPr>
          <p:nvPr>
            <p:ph type="ftr" sz="quarter" idx="11"/>
          </p:nvPr>
        </p:nvSpPr>
        <p:spPr/>
        <p:txBody>
          <a:bodyPr/>
          <a:p>
            <a:pPr fontAlgn="auto"/>
            <a:endParaRPr lang="en-US" strike="noStrike" noProof="1"/>
          </a:p>
        </p:txBody>
      </p:sp>
      <p:sp>
        <p:nvSpPr>
          <p:cNvPr id="9" name="灯片编号占位符 8"/>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日期占位符 2"/>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4" name="页脚占位符 3"/>
          <p:cNvSpPr>
            <a:spLocks noGrp="1"/>
          </p:cNvSpPr>
          <p:nvPr>
            <p:ph type="ftr" sz="quarter" idx="11"/>
          </p:nvPr>
        </p:nvSpPr>
        <p:spPr/>
        <p:txBody>
          <a:bodyPr/>
          <a:p>
            <a:pPr fontAlgn="auto"/>
            <a:endParaRPr lang="en-US" strike="noStrike" noProof="1"/>
          </a:p>
        </p:txBody>
      </p:sp>
      <p:sp>
        <p:nvSpPr>
          <p:cNvPr id="5" name="灯片编号占位符 4"/>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3" name="页脚占位符 2"/>
          <p:cNvSpPr>
            <a:spLocks noGrp="1"/>
          </p:cNvSpPr>
          <p:nvPr>
            <p:ph type="ftr" sz="quarter" idx="11"/>
          </p:nvPr>
        </p:nvSpPr>
        <p:spPr/>
        <p:txBody>
          <a:bodyPr/>
          <a:p>
            <a:pPr fontAlgn="auto"/>
            <a:endParaRPr lang="en-US" strike="noStrike" noProof="1"/>
          </a:p>
        </p:txBody>
      </p:sp>
      <p:sp>
        <p:nvSpPr>
          <p:cNvPr id="4" name="灯片编号占位符 3"/>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en-US" strike="noStrike" noProof="1"/>
              <a:t>Click to edit Master text styles</a:t>
            </a:r>
            <a:endParaRPr lang="en-US" strike="noStrike" noProof="1"/>
          </a:p>
        </p:txBody>
      </p:sp>
      <p:sp>
        <p:nvSpPr>
          <p:cNvPr id="5" name="日期占位符 4"/>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6" name="页脚占位符 5"/>
          <p:cNvSpPr>
            <a:spLocks noGrp="1"/>
          </p:cNvSpPr>
          <p:nvPr>
            <p:ph type="ftr" sz="quarter" idx="11"/>
          </p:nvPr>
        </p:nvSpPr>
        <p:spPr/>
        <p:txBody>
          <a:bodyPr/>
          <a:p>
            <a:pPr fontAlgn="auto"/>
            <a:endParaRPr lang="en-US" strike="noStrike" noProof="1"/>
          </a:p>
        </p:txBody>
      </p:sp>
      <p:sp>
        <p:nvSpPr>
          <p:cNvPr id="7" name="灯片编号占位符 6"/>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日期占位符 3"/>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页脚占位符 4"/>
          <p:cNvSpPr>
            <a:spLocks noGrp="1"/>
          </p:cNvSpPr>
          <p:nvPr>
            <p:ph type="ftr" sz="quarter" idx="11"/>
          </p:nvPr>
        </p:nvSpPr>
        <p:spPr/>
        <p:txBody>
          <a:bodyPr/>
          <a:p>
            <a:pPr fontAlgn="auto"/>
            <a:endParaRPr lang="en-US" strike="noStrike" noProof="1"/>
          </a:p>
        </p:txBody>
      </p:sp>
      <p:sp>
        <p:nvSpPr>
          <p:cNvPr id="6" name="灯片编号占位符 5"/>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auto"/>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en-US" strike="noStrike" noProof="1"/>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en-US" strike="noStrike" noProof="1"/>
              <a:t>Click to edit Master text styles</a:t>
            </a:r>
            <a:endParaRPr lang="en-US" strike="noStrike" noProof="1"/>
          </a:p>
        </p:txBody>
      </p:sp>
      <p:sp>
        <p:nvSpPr>
          <p:cNvPr id="5" name="日期占位符 4"/>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6" name="页脚占位符 5"/>
          <p:cNvSpPr>
            <a:spLocks noGrp="1"/>
          </p:cNvSpPr>
          <p:nvPr>
            <p:ph type="ftr" sz="quarter" idx="11"/>
          </p:nvPr>
        </p:nvSpPr>
        <p:spPr/>
        <p:txBody>
          <a:bodyPr/>
          <a:p>
            <a:pPr fontAlgn="auto"/>
            <a:endParaRPr lang="en-US" strike="noStrike" noProof="1"/>
          </a:p>
        </p:txBody>
      </p:sp>
      <p:sp>
        <p:nvSpPr>
          <p:cNvPr id="7" name="灯片编号占位符 6"/>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日期占位符 3"/>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页脚占位符 4"/>
          <p:cNvSpPr>
            <a:spLocks noGrp="1"/>
          </p:cNvSpPr>
          <p:nvPr>
            <p:ph type="ftr" sz="quarter" idx="11"/>
          </p:nvPr>
        </p:nvSpPr>
        <p:spPr/>
        <p:txBody>
          <a:bodyPr/>
          <a:p>
            <a:pPr fontAlgn="auto"/>
            <a:endParaRPr lang="en-US" strike="noStrike" noProof="1"/>
          </a:p>
        </p:txBody>
      </p:sp>
      <p:sp>
        <p:nvSpPr>
          <p:cNvPr id="6" name="灯片编号占位符 5"/>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19800" cy="5851525"/>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日期占位符 3"/>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页脚占位符 4"/>
          <p:cNvSpPr>
            <a:spLocks noGrp="1"/>
          </p:cNvSpPr>
          <p:nvPr>
            <p:ph type="ftr" sz="quarter" idx="11"/>
          </p:nvPr>
        </p:nvSpPr>
        <p:spPr/>
        <p:txBody>
          <a:bodyPr/>
          <a:p>
            <a:pPr fontAlgn="auto"/>
            <a:endParaRPr lang="en-US" strike="noStrike" noProof="1"/>
          </a:p>
        </p:txBody>
      </p:sp>
      <p:sp>
        <p:nvSpPr>
          <p:cNvPr id="6" name="灯片编号占位符 5"/>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auto"/>
            <a:r>
              <a:rPr lang="en-US" strike="noStrike" noProof="1"/>
              <a:t>Click to edit Master text styles</a:t>
            </a:r>
            <a:endParaRPr lang="en-US" strike="noStrike" noProof="1"/>
          </a:p>
        </p:txBody>
      </p:sp>
      <p:sp>
        <p:nvSpPr>
          <p:cNvPr id="4" name="日期占位符 3"/>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页脚占位符 4"/>
          <p:cNvSpPr>
            <a:spLocks noGrp="1"/>
          </p:cNvSpPr>
          <p:nvPr>
            <p:ph type="ftr" sz="quarter" idx="11"/>
          </p:nvPr>
        </p:nvSpPr>
        <p:spPr/>
        <p:txBody>
          <a:bodyPr/>
          <a:p>
            <a:pPr fontAlgn="auto"/>
            <a:endParaRPr lang="en-US" strike="noStrike" noProof="1"/>
          </a:p>
        </p:txBody>
      </p:sp>
      <p:sp>
        <p:nvSpPr>
          <p:cNvPr id="6" name="灯片编号占位符 5"/>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日期占位符 4"/>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6" name="页脚占位符 5"/>
          <p:cNvSpPr>
            <a:spLocks noGrp="1"/>
          </p:cNvSpPr>
          <p:nvPr>
            <p:ph type="ftr" sz="quarter" idx="11"/>
          </p:nvPr>
        </p:nvSpPr>
        <p:spPr/>
        <p:txBody>
          <a:bodyPr/>
          <a:p>
            <a:pPr fontAlgn="auto"/>
            <a:endParaRPr lang="en-US" strike="noStrike" noProof="1"/>
          </a:p>
        </p:txBody>
      </p:sp>
      <p:sp>
        <p:nvSpPr>
          <p:cNvPr id="7" name="灯片编号占位符 6"/>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7" name="日期占位符 6"/>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8" name="页脚占位符 7"/>
          <p:cNvSpPr>
            <a:spLocks noGrp="1"/>
          </p:cNvSpPr>
          <p:nvPr>
            <p:ph type="ftr" sz="quarter" idx="11"/>
          </p:nvPr>
        </p:nvSpPr>
        <p:spPr/>
        <p:txBody>
          <a:bodyPr/>
          <a:p>
            <a:pPr fontAlgn="auto"/>
            <a:endParaRPr lang="en-US" strike="noStrike" noProof="1"/>
          </a:p>
        </p:txBody>
      </p:sp>
      <p:sp>
        <p:nvSpPr>
          <p:cNvPr id="9" name="灯片编号占位符 8"/>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en-US" strike="noStrike" noProof="1"/>
              <a:t>Click to edit Master title style</a:t>
            </a:r>
            <a:endParaRPr lang="en-US" strike="noStrike" noProof="1"/>
          </a:p>
        </p:txBody>
      </p:sp>
      <p:sp>
        <p:nvSpPr>
          <p:cNvPr id="3" name="日期占位符 2"/>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4" name="页脚占位符 3"/>
          <p:cNvSpPr>
            <a:spLocks noGrp="1"/>
          </p:cNvSpPr>
          <p:nvPr>
            <p:ph type="ftr" sz="quarter" idx="11"/>
          </p:nvPr>
        </p:nvSpPr>
        <p:spPr/>
        <p:txBody>
          <a:bodyPr/>
          <a:p>
            <a:pPr fontAlgn="auto"/>
            <a:endParaRPr lang="en-US" strike="noStrike" noProof="1"/>
          </a:p>
        </p:txBody>
      </p:sp>
      <p:sp>
        <p:nvSpPr>
          <p:cNvPr id="5" name="灯片编号占位符 4"/>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3" name="页脚占位符 2"/>
          <p:cNvSpPr>
            <a:spLocks noGrp="1"/>
          </p:cNvSpPr>
          <p:nvPr>
            <p:ph type="ftr" sz="quarter" idx="11"/>
          </p:nvPr>
        </p:nvSpPr>
        <p:spPr/>
        <p:txBody>
          <a:bodyPr/>
          <a:p>
            <a:pPr fontAlgn="auto"/>
            <a:endParaRPr lang="en-US" strike="noStrike" noProof="1"/>
          </a:p>
        </p:txBody>
      </p:sp>
      <p:sp>
        <p:nvSpPr>
          <p:cNvPr id="4" name="灯片编号占位符 3"/>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en-US" strike="noStrike" noProof="1"/>
              <a:t>Click to edit Master text styles</a:t>
            </a:r>
            <a:endParaRPr lang="en-US" strike="noStrike" noProof="1"/>
          </a:p>
        </p:txBody>
      </p:sp>
      <p:sp>
        <p:nvSpPr>
          <p:cNvPr id="5" name="日期占位符 4"/>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6" name="页脚占位符 5"/>
          <p:cNvSpPr>
            <a:spLocks noGrp="1"/>
          </p:cNvSpPr>
          <p:nvPr>
            <p:ph type="ftr" sz="quarter" idx="11"/>
          </p:nvPr>
        </p:nvSpPr>
        <p:spPr/>
        <p:txBody>
          <a:bodyPr/>
          <a:p>
            <a:pPr fontAlgn="auto"/>
            <a:endParaRPr lang="en-US" strike="noStrike" noProof="1"/>
          </a:p>
        </p:txBody>
      </p:sp>
      <p:sp>
        <p:nvSpPr>
          <p:cNvPr id="7" name="灯片编号占位符 6"/>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pPr fontAlgn="auto"/>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en-US" strike="noStrike" noProof="1"/>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en-US" strike="noStrike" noProof="1"/>
              <a:t>Click to edit Master text styles</a:t>
            </a:r>
            <a:endParaRPr lang="en-US" strike="noStrike" noProof="1"/>
          </a:p>
        </p:txBody>
      </p:sp>
      <p:sp>
        <p:nvSpPr>
          <p:cNvPr id="5" name="日期占位符 4"/>
          <p:cNvSpPr>
            <a:spLocks noGrp="1"/>
          </p:cNvSpPr>
          <p:nvPr>
            <p:ph type="dt" sz="half" idx="10"/>
          </p:nvPr>
        </p:nvSpPr>
        <p:spPr/>
        <p:txBody>
          <a:bodyPr/>
          <a:p>
            <a:pPr fontAlgn="auto"/>
            <a:fld id="{1D8BD707-D9CF-40AE-B4C6-C98DA3205C09}" type="datetimeFigureOut">
              <a:rPr lang="en-US" strike="noStrike" noProof="1" smtClean="0">
                <a:latin typeface="+mn-lt"/>
                <a:ea typeface="+mn-ea"/>
                <a:cs typeface="+mn-cs"/>
              </a:rPr>
            </a:fld>
            <a:endParaRPr lang="en-US" strike="noStrike" noProof="1"/>
          </a:p>
        </p:txBody>
      </p:sp>
      <p:sp>
        <p:nvSpPr>
          <p:cNvPr id="6" name="页脚占位符 5"/>
          <p:cNvSpPr>
            <a:spLocks noGrp="1"/>
          </p:cNvSpPr>
          <p:nvPr>
            <p:ph type="ftr" sz="quarter" idx="11"/>
          </p:nvPr>
        </p:nvSpPr>
        <p:spPr/>
        <p:txBody>
          <a:bodyPr/>
          <a:p>
            <a:pPr fontAlgn="auto"/>
            <a:endParaRPr lang="en-US" strike="noStrike" noProof="1"/>
          </a:p>
        </p:txBody>
      </p:sp>
      <p:sp>
        <p:nvSpPr>
          <p:cNvPr id="7" name="灯片编号占位符 6"/>
          <p:cNvSpPr>
            <a:spLocks noGrp="1"/>
          </p:cNvSpPr>
          <p:nvPr>
            <p:ph type="sldNum" sz="quarter" idx="12"/>
          </p:nvPr>
        </p:nvSpPr>
        <p:spPr/>
        <p:txBody>
          <a:bodyPr/>
          <a:p>
            <a:pPr fontAlgn="auto"/>
            <a:fld id="{B6F15528-21DE-4FAA-801E-634DDDAF4B2B}" type="slidenum">
              <a:rPr lang="en-US" strike="noStrike" noProof="1" smtClean="0">
                <a:latin typeface="+mn-lt"/>
                <a:ea typeface="+mn-ea"/>
                <a:cs typeface="+mn-cs"/>
              </a:rPr>
            </a:fld>
            <a:endParaRPr 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vert="horz" lIns="91440" tIns="45720" rIns="91440" bIns="45720" anchor="ctr"/>
          <a:p>
            <a:pPr lvl="0"/>
            <a:r>
              <a:rPr lang="en-US" altLang="zh-CN"/>
              <a:t>Click to edit Master title style</a:t>
            </a:r>
            <a:endParaRPr lang="en-US" altLang="zh-CN"/>
          </a:p>
        </p:txBody>
      </p:sp>
      <p:sp>
        <p:nvSpPr>
          <p:cNvPr id="1027" name="Text Placeholder 2"/>
          <p:cNvSpPr>
            <a:spLocks noGrp="1"/>
          </p:cNvSpPr>
          <p:nvPr>
            <p:ph type="body"/>
          </p:nvPr>
        </p:nvSpPr>
        <p:spPr>
          <a:xfrm>
            <a:off x="457200" y="1600200"/>
            <a:ext cx="8229600" cy="4525963"/>
          </a:xfrm>
          <a:prstGeom prst="rect">
            <a:avLst/>
          </a:prstGeom>
          <a:noFill/>
          <a:ln w="9525">
            <a:noFill/>
          </a:ln>
        </p:spPr>
        <p:txBody>
          <a:bodyPr vert="horz" lIns="91440" tIns="45720" rIns="91440" bIns="45720" anchor="t"/>
          <a:p>
            <a:pPr lvl="0"/>
            <a:r>
              <a:rPr lang="en-US" altLang="zh-CN"/>
              <a:t>Click to edit Master text styles</a:t>
            </a:r>
            <a:endParaRPr lang="en-US" altLang="zh-CN"/>
          </a:p>
          <a:p>
            <a:pPr lvl="1" indent="-285750"/>
            <a:r>
              <a:rPr lang="en-US" altLang="zh-CN"/>
              <a:t>Second level</a:t>
            </a:r>
            <a:endParaRPr lang="en-US" altLang="zh-CN"/>
          </a:p>
          <a:p>
            <a:pPr lvl="2" indent="-228600"/>
            <a:r>
              <a:rPr lang="en-US" altLang="zh-CN"/>
              <a:t>Third level</a:t>
            </a:r>
            <a:endParaRPr lang="en-US" altLang="zh-CN"/>
          </a:p>
          <a:p>
            <a:pPr lvl="3" indent="-228600"/>
            <a:r>
              <a:rPr lang="en-US" altLang="zh-CN"/>
              <a:t>Fourth level</a:t>
            </a:r>
            <a:endParaRPr lang="en-US" altLang="zh-CN"/>
          </a:p>
          <a:p>
            <a:pPr lvl="4" indent="-228600"/>
            <a:r>
              <a:rPr lang="en-US" altLang="zh-CN"/>
              <a:t>Fifth level</a:t>
            </a:r>
            <a:endParaRPr lang="en-US" altLang="zh-C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en-US" strike="noStrike" noProof="1"/>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B6F15528-21DE-4FAA-801E-634DDDAF4B2B}" type="slidenum">
              <a:rPr lang="en-US" strike="noStrike" noProof="1" smtClean="0">
                <a:latin typeface="+mn-lt"/>
                <a:ea typeface="+mn-ea"/>
                <a:cs typeface="+mn-cs"/>
              </a:rPr>
            </a:fld>
            <a:endParaRPr 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vert="horz" lIns="91440" tIns="45720" rIns="91440" bIns="45720" anchor="ctr"/>
          <a:p>
            <a:pPr lvl="0"/>
            <a:r>
              <a:rPr lang="en-US" altLang="zh-CN"/>
              <a:t>Click to edit Master title style</a:t>
            </a:r>
            <a:endParaRPr lang="en-US" altLang="zh-CN"/>
          </a:p>
        </p:txBody>
      </p:sp>
      <p:sp>
        <p:nvSpPr>
          <p:cNvPr id="1027" name="Text Placeholder 2"/>
          <p:cNvSpPr>
            <a:spLocks noGrp="1"/>
          </p:cNvSpPr>
          <p:nvPr>
            <p:ph type="body"/>
          </p:nvPr>
        </p:nvSpPr>
        <p:spPr>
          <a:xfrm>
            <a:off x="457200" y="1600200"/>
            <a:ext cx="8229600" cy="4525963"/>
          </a:xfrm>
          <a:prstGeom prst="rect">
            <a:avLst/>
          </a:prstGeom>
          <a:noFill/>
          <a:ln w="9525">
            <a:noFill/>
          </a:ln>
        </p:spPr>
        <p:txBody>
          <a:bodyPr vert="horz" lIns="91440" tIns="45720" rIns="91440" bIns="45720" anchor="t"/>
          <a:p>
            <a:pPr lvl="0"/>
            <a:r>
              <a:rPr lang="en-US" altLang="zh-CN"/>
              <a:t>Click to edit Master text styles</a:t>
            </a:r>
            <a:endParaRPr lang="en-US" altLang="zh-CN"/>
          </a:p>
          <a:p>
            <a:pPr lvl="1" indent="-285750"/>
            <a:r>
              <a:rPr lang="en-US" altLang="zh-CN"/>
              <a:t>Second level</a:t>
            </a:r>
            <a:endParaRPr lang="en-US" altLang="zh-CN"/>
          </a:p>
          <a:p>
            <a:pPr lvl="2" indent="-228600"/>
            <a:r>
              <a:rPr lang="en-US" altLang="zh-CN"/>
              <a:t>Third level</a:t>
            </a:r>
            <a:endParaRPr lang="en-US" altLang="zh-CN"/>
          </a:p>
          <a:p>
            <a:pPr lvl="3" indent="-228600"/>
            <a:r>
              <a:rPr lang="en-US" altLang="zh-CN"/>
              <a:t>Fourth level</a:t>
            </a:r>
            <a:endParaRPr lang="en-US" altLang="zh-CN"/>
          </a:p>
          <a:p>
            <a:pPr lvl="4" indent="-228600"/>
            <a:r>
              <a:rPr lang="en-US" altLang="zh-CN"/>
              <a:t>Fifth level</a:t>
            </a:r>
            <a:endParaRPr lang="en-US" altLang="zh-C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1D8BD707-D9CF-40AE-B4C6-C98DA3205C09}"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en-US" strike="noStrike" noProof="1"/>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B6F15528-21DE-4FAA-801E-634DDDAF4B2B}" type="slidenum">
              <a:rPr lang="en-US" strike="noStrike" noProof="1" smtClean="0">
                <a:latin typeface="+mn-lt"/>
                <a:ea typeface="+mn-ea"/>
                <a:cs typeface="+mn-cs"/>
              </a:rPr>
            </a:fld>
            <a:endParaRPr lang="en-US"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6.png"/><Relationship Id="rId12" Type="http://schemas.openxmlformats.org/officeDocument/2006/relationships/slideLayout" Target="../slideLayouts/slideLayout7.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xml"/><Relationship Id="rId3" Type="http://schemas.openxmlformats.org/officeDocument/2006/relationships/image" Target="../media/image6.png"/><Relationship Id="rId2" Type="http://schemas.openxmlformats.org/officeDocument/2006/relationships/tags" Target="../tags/tag4.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tags" Target="../tags/tag7.xml"/><Relationship Id="rId2" Type="http://schemas.openxmlformats.org/officeDocument/2006/relationships/image" Target="../media/image6.png"/><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9" Type="http://schemas.openxmlformats.org/officeDocument/2006/relationships/image" Target="../media/image31.wmf"/><Relationship Id="rId8" Type="http://schemas.openxmlformats.org/officeDocument/2006/relationships/oleObject" Target="../embeddings/oleObject6.bin"/><Relationship Id="rId7" Type="http://schemas.openxmlformats.org/officeDocument/2006/relationships/image" Target="../media/image30.wmf"/><Relationship Id="rId6" Type="http://schemas.openxmlformats.org/officeDocument/2006/relationships/oleObject" Target="../embeddings/oleObject5.bin"/><Relationship Id="rId5" Type="http://schemas.openxmlformats.org/officeDocument/2006/relationships/image" Target="../media/image29.wmf"/><Relationship Id="rId4" Type="http://schemas.openxmlformats.org/officeDocument/2006/relationships/oleObject" Target="../embeddings/oleObject4.bin"/><Relationship Id="rId37" Type="http://schemas.openxmlformats.org/officeDocument/2006/relationships/vmlDrawing" Target="../drawings/vmlDrawing2.vml"/><Relationship Id="rId36" Type="http://schemas.openxmlformats.org/officeDocument/2006/relationships/slideLayout" Target="../slideLayouts/slideLayout7.xml"/><Relationship Id="rId35" Type="http://schemas.openxmlformats.org/officeDocument/2006/relationships/image" Target="../media/image44.wmf"/><Relationship Id="rId34" Type="http://schemas.openxmlformats.org/officeDocument/2006/relationships/oleObject" Target="../embeddings/oleObject19.bin"/><Relationship Id="rId33" Type="http://schemas.openxmlformats.org/officeDocument/2006/relationships/image" Target="../media/image43.wmf"/><Relationship Id="rId32" Type="http://schemas.openxmlformats.org/officeDocument/2006/relationships/oleObject" Target="../embeddings/oleObject18.bin"/><Relationship Id="rId31" Type="http://schemas.openxmlformats.org/officeDocument/2006/relationships/image" Target="../media/image42.wmf"/><Relationship Id="rId30" Type="http://schemas.openxmlformats.org/officeDocument/2006/relationships/oleObject" Target="../embeddings/oleObject17.bin"/><Relationship Id="rId3" Type="http://schemas.openxmlformats.org/officeDocument/2006/relationships/image" Target="../media/image28.wmf"/><Relationship Id="rId29" Type="http://schemas.openxmlformats.org/officeDocument/2006/relationships/image" Target="../media/image41.wmf"/><Relationship Id="rId28" Type="http://schemas.openxmlformats.org/officeDocument/2006/relationships/oleObject" Target="../embeddings/oleObject16.bin"/><Relationship Id="rId27" Type="http://schemas.openxmlformats.org/officeDocument/2006/relationships/image" Target="../media/image40.wmf"/><Relationship Id="rId26" Type="http://schemas.openxmlformats.org/officeDocument/2006/relationships/oleObject" Target="../embeddings/oleObject15.bin"/><Relationship Id="rId25" Type="http://schemas.openxmlformats.org/officeDocument/2006/relationships/image" Target="../media/image39.wmf"/><Relationship Id="rId24" Type="http://schemas.openxmlformats.org/officeDocument/2006/relationships/oleObject" Target="../embeddings/oleObject14.bin"/><Relationship Id="rId23" Type="http://schemas.openxmlformats.org/officeDocument/2006/relationships/image" Target="../media/image38.wmf"/><Relationship Id="rId22" Type="http://schemas.openxmlformats.org/officeDocument/2006/relationships/oleObject" Target="../embeddings/oleObject13.bin"/><Relationship Id="rId21" Type="http://schemas.openxmlformats.org/officeDocument/2006/relationships/image" Target="../media/image37.wmf"/><Relationship Id="rId20" Type="http://schemas.openxmlformats.org/officeDocument/2006/relationships/oleObject" Target="../embeddings/oleObject12.bin"/><Relationship Id="rId2" Type="http://schemas.openxmlformats.org/officeDocument/2006/relationships/oleObject" Target="../embeddings/oleObject3.bin"/><Relationship Id="rId19" Type="http://schemas.openxmlformats.org/officeDocument/2006/relationships/image" Target="../media/image36.wmf"/><Relationship Id="rId18" Type="http://schemas.openxmlformats.org/officeDocument/2006/relationships/oleObject" Target="../embeddings/oleObject11.bin"/><Relationship Id="rId17" Type="http://schemas.openxmlformats.org/officeDocument/2006/relationships/image" Target="../media/image35.wmf"/><Relationship Id="rId16" Type="http://schemas.openxmlformats.org/officeDocument/2006/relationships/oleObject" Target="../embeddings/oleObject10.bin"/><Relationship Id="rId15" Type="http://schemas.openxmlformats.org/officeDocument/2006/relationships/image" Target="../media/image34.wmf"/><Relationship Id="rId14" Type="http://schemas.openxmlformats.org/officeDocument/2006/relationships/oleObject" Target="../embeddings/oleObject9.bin"/><Relationship Id="rId13" Type="http://schemas.openxmlformats.org/officeDocument/2006/relationships/image" Target="../media/image33.wmf"/><Relationship Id="rId12" Type="http://schemas.openxmlformats.org/officeDocument/2006/relationships/oleObject" Target="../embeddings/oleObject8.bin"/><Relationship Id="rId11" Type="http://schemas.openxmlformats.org/officeDocument/2006/relationships/image" Target="../media/image32.wmf"/><Relationship Id="rId10" Type="http://schemas.openxmlformats.org/officeDocument/2006/relationships/oleObject" Target="../embeddings/oleObject7.bin"/><Relationship Id="rId1" Type="http://schemas.openxmlformats.org/officeDocument/2006/relationships/hyperlink" Target="&#24494;&#20449;&#22270;&#29255;_20190815212158.jpg"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wmf"/><Relationship Id="rId4" Type="http://schemas.openxmlformats.org/officeDocument/2006/relationships/oleObject" Target="../embeddings/oleObject2.bin"/><Relationship Id="rId3" Type="http://schemas.openxmlformats.org/officeDocument/2006/relationships/image" Target="../media/image7.wmf"/><Relationship Id="rId2" Type="http://schemas.openxmlformats.org/officeDocument/2006/relationships/oleObject" Target="../embeddings/oleObject1.bin"/><Relationship Id="rId13" Type="http://schemas.openxmlformats.org/officeDocument/2006/relationships/vmlDrawing" Target="../drawings/vmlDrawing1.vml"/><Relationship Id="rId12" Type="http://schemas.openxmlformats.org/officeDocument/2006/relationships/slideLayout" Target="../slideLayouts/slideLayout7.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TextBox 2"/>
          <p:cNvSpPr txBox="1"/>
          <p:nvPr/>
        </p:nvSpPr>
        <p:spPr>
          <a:xfrm>
            <a:off x="2266950" y="3484563"/>
            <a:ext cx="7024688" cy="874712"/>
          </a:xfrm>
          <a:prstGeom prst="rect">
            <a:avLst/>
          </a:prstGeom>
          <a:noFill/>
          <a:ln w="9525">
            <a:noFill/>
          </a:ln>
        </p:spPr>
        <p:txBody>
          <a:bodyPr wrap="square" lIns="127000" tIns="9005" rIns="127000" bIns="9005" anchor="t">
            <a:spAutoFit/>
          </a:bodyPr>
          <a:p>
            <a:pPr>
              <a:lnSpc>
                <a:spcPct val="116000"/>
              </a:lnSpc>
            </a:pPr>
            <a:r>
              <a:rPr lang="en-US" altLang="zh-CN" sz="4800" dirty="0">
                <a:solidFill>
                  <a:srgbClr val="198ABD"/>
                </a:solidFill>
                <a:latin typeface="微软雅黑" panose="020B0503020204020204" charset="-122"/>
                <a:ea typeface="微软雅黑" panose="020B0503020204020204" charset="-122"/>
              </a:rPr>
              <a:t>   </a:t>
            </a:r>
            <a:r>
              <a:rPr lang="en-US" altLang="zh-CN" sz="4000" dirty="0">
                <a:solidFill>
                  <a:srgbClr val="198ABD"/>
                </a:solidFill>
                <a:latin typeface="微软雅黑" panose="020B0503020204020204" charset="-122"/>
                <a:ea typeface="微软雅黑" panose="020B0503020204020204" charset="-122"/>
              </a:rPr>
              <a:t> </a:t>
            </a:r>
            <a:r>
              <a:rPr lang="zh-CN" altLang="en-US" sz="4000" dirty="0">
                <a:solidFill>
                  <a:srgbClr val="198ABD"/>
                </a:solidFill>
                <a:latin typeface="微软雅黑" panose="020B0503020204020204" charset="-122"/>
                <a:ea typeface="微软雅黑" panose="020B0503020204020204" charset="-122"/>
              </a:rPr>
              <a:t>毕 业 设 计 论 文 答 辩</a:t>
            </a:r>
            <a:endParaRPr lang="zh-CN" altLang="en-US" sz="4000" dirty="0">
              <a:solidFill>
                <a:srgbClr val="198ABD"/>
              </a:solidFill>
              <a:latin typeface="微软雅黑" panose="020B0503020204020204" charset="-122"/>
              <a:ea typeface="微软雅黑" panose="020B0503020204020204" charset="-122"/>
            </a:endParaRPr>
          </a:p>
        </p:txBody>
      </p:sp>
      <p:pic>
        <p:nvPicPr>
          <p:cNvPr id="3074" name="图片 1073742930" descr="无标题"/>
          <p:cNvPicPr>
            <a:picLocks noChangeAspect="1"/>
          </p:cNvPicPr>
          <p:nvPr/>
        </p:nvPicPr>
        <p:blipFill>
          <a:blip r:embed="rId1"/>
          <a:stretch>
            <a:fillRect/>
          </a:stretch>
        </p:blipFill>
        <p:spPr>
          <a:xfrm>
            <a:off x="2749550" y="923925"/>
            <a:ext cx="1985963" cy="1885950"/>
          </a:xfrm>
          <a:prstGeom prst="rect">
            <a:avLst/>
          </a:prstGeom>
          <a:noFill/>
          <a:ln w="9525">
            <a:noFill/>
          </a:ln>
        </p:spPr>
      </p:pic>
      <p:pic>
        <p:nvPicPr>
          <p:cNvPr id="3075" name="图片 104"/>
          <p:cNvPicPr/>
          <p:nvPr/>
        </p:nvPicPr>
        <p:blipFill>
          <a:blip r:embed="rId2"/>
          <a:stretch>
            <a:fillRect/>
          </a:stretch>
        </p:blipFill>
        <p:spPr>
          <a:xfrm>
            <a:off x="5059363" y="1176338"/>
            <a:ext cx="3394075" cy="746125"/>
          </a:xfrm>
          <a:prstGeom prst="rect">
            <a:avLst/>
          </a:prstGeom>
          <a:noFill/>
          <a:ln w="9525">
            <a:noFill/>
          </a:ln>
        </p:spPr>
      </p:pic>
      <p:pic>
        <p:nvPicPr>
          <p:cNvPr id="3076" name="图片 -2147482624" descr="无标题"/>
          <p:cNvPicPr>
            <a:picLocks noChangeAspect="1"/>
          </p:cNvPicPr>
          <p:nvPr/>
        </p:nvPicPr>
        <p:blipFill>
          <a:blip r:embed="rId3"/>
          <a:stretch>
            <a:fillRect/>
          </a:stretch>
        </p:blipFill>
        <p:spPr>
          <a:xfrm>
            <a:off x="5318125" y="2055813"/>
            <a:ext cx="2876550" cy="754062"/>
          </a:xfrm>
          <a:prstGeom prst="rect">
            <a:avLst/>
          </a:prstGeom>
          <a:noFill/>
          <a:ln w="9525">
            <a:noFill/>
          </a:ln>
        </p:spPr>
      </p:pic>
      <p:sp>
        <p:nvSpPr>
          <p:cNvPr id="3077" name="TextBox 3"/>
          <p:cNvSpPr txBox="1"/>
          <p:nvPr/>
        </p:nvSpPr>
        <p:spPr>
          <a:xfrm>
            <a:off x="3443288" y="4359275"/>
            <a:ext cx="5495925" cy="590550"/>
          </a:xfrm>
          <a:prstGeom prst="rect">
            <a:avLst/>
          </a:prstGeom>
          <a:noFill/>
          <a:ln w="9525">
            <a:noFill/>
          </a:ln>
        </p:spPr>
        <p:txBody>
          <a:bodyPr wrap="square" lIns="127000" tIns="63500" rIns="127000" bIns="63500" anchor="t">
            <a:spAutoFit/>
          </a:bodyPr>
          <a:p>
            <a:pPr>
              <a:lnSpc>
                <a:spcPct val="116000"/>
              </a:lnSpc>
            </a:pPr>
            <a:r>
              <a:rPr lang="en-US" altLang="zh-CN" sz="2600" dirty="0">
                <a:solidFill>
                  <a:srgbClr val="00B0F0"/>
                </a:solidFill>
                <a:latin typeface="微软雅黑" panose="020B0503020204020204" charset="-122"/>
                <a:ea typeface="微软雅黑" panose="020B0503020204020204" charset="-122"/>
              </a:rPr>
              <a:t> </a:t>
            </a:r>
            <a:r>
              <a:rPr lang="en-US" altLang="zh-CN" sz="2400" dirty="0">
                <a:solidFill>
                  <a:srgbClr val="00B0F0"/>
                </a:solidFill>
                <a:latin typeface="微软雅黑" panose="020B0503020204020204" charset="-122"/>
                <a:ea typeface="微软雅黑" panose="020B0503020204020204" charset="-122"/>
              </a:rPr>
              <a:t>Graduation thesis defense</a:t>
            </a:r>
            <a:endParaRPr lang="en-US" altLang="zh-CN" sz="2400" dirty="0">
              <a:solidFill>
                <a:srgbClr val="00B0F0"/>
              </a:solidFill>
              <a:latin typeface="微软雅黑" panose="020B0503020204020204" charset="-122"/>
              <a:ea typeface="微软雅黑" panose="020B0503020204020204" charset="-122"/>
            </a:endParaRPr>
          </a:p>
        </p:txBody>
      </p:sp>
    </p:spTree>
  </p:cSld>
  <p:clrMapOvr>
    <a:masterClrMapping/>
  </p:clrMapOvr>
  <p:transition advTm="1755"/>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290" name="Freeform 3"/>
          <p:cNvSpPr/>
          <p:nvPr/>
        </p:nvSpPr>
        <p:spPr>
          <a:xfrm>
            <a:off x="2006600" y="1160463"/>
            <a:ext cx="7762875" cy="4049712"/>
          </a:xfrm>
          <a:custGeom>
            <a:avLst/>
            <a:gdLst/>
            <a:ahLst/>
            <a:cxnLst/>
            <a:pathLst>
              <a:path w="4148716" h="2041171">
                <a:moveTo>
                  <a:pt x="4148716" y="2041171"/>
                </a:moveTo>
                <a:lnTo>
                  <a:pt x="0" y="2041171"/>
                </a:lnTo>
                <a:lnTo>
                  <a:pt x="0" y="0"/>
                </a:lnTo>
                <a:lnTo>
                  <a:pt x="4148716" y="0"/>
                </a:lnTo>
                <a:lnTo>
                  <a:pt x="4148716" y="2041171"/>
                </a:lnTo>
                <a:close/>
                <a:moveTo>
                  <a:pt x="10626" y="2030540"/>
                </a:moveTo>
                <a:lnTo>
                  <a:pt x="4138079" y="2030540"/>
                </a:lnTo>
                <a:lnTo>
                  <a:pt x="4138079" y="10632"/>
                </a:lnTo>
                <a:lnTo>
                  <a:pt x="10626" y="10632"/>
                </a:lnTo>
                <a:lnTo>
                  <a:pt x="10626" y="2030540"/>
                </a:lnTo>
                <a:close/>
              </a:path>
            </a:pathLst>
          </a:custGeom>
          <a:solidFill>
            <a:srgbClr val="D9D9D9"/>
          </a:solidFill>
          <a:ln w="9525">
            <a:noFill/>
          </a:ln>
        </p:spPr>
        <p:txBody>
          <a:bodyPr/>
          <a:p>
            <a:endParaRPr lang="zh-CN" altLang="en-US"/>
          </a:p>
        </p:txBody>
      </p:sp>
      <p:pic>
        <p:nvPicPr>
          <p:cNvPr id="12291" name="Picture 1"/>
          <p:cNvPicPr>
            <a:picLocks noChangeAspect="1"/>
          </p:cNvPicPr>
          <p:nvPr>
            <p:custDataLst>
              <p:tags r:id="rId1"/>
            </p:custDataLst>
          </p:nvPr>
        </p:nvPicPr>
        <p:blipFill>
          <a:blip r:embed="rId2"/>
          <a:stretch>
            <a:fillRect/>
          </a:stretch>
        </p:blipFill>
        <p:spPr>
          <a:xfrm>
            <a:off x="4763" y="3425825"/>
            <a:ext cx="2987675" cy="3098800"/>
          </a:xfrm>
          <a:prstGeom prst="rect">
            <a:avLst/>
          </a:prstGeom>
          <a:noFill/>
          <a:ln w="9525">
            <a:noFill/>
          </a:ln>
        </p:spPr>
      </p:pic>
      <p:pic>
        <p:nvPicPr>
          <p:cNvPr id="12292" name="Picture 2"/>
          <p:cNvPicPr>
            <a:picLocks noChangeAspect="1"/>
          </p:cNvPicPr>
          <p:nvPr>
            <p:custDataLst>
              <p:tags r:id="rId3"/>
            </p:custDataLst>
          </p:nvPr>
        </p:nvPicPr>
        <p:blipFill>
          <a:blip r:embed="rId2"/>
          <a:stretch>
            <a:fillRect/>
          </a:stretch>
        </p:blipFill>
        <p:spPr>
          <a:xfrm rot="10800000">
            <a:off x="8569325" y="-25400"/>
            <a:ext cx="2987675" cy="3097213"/>
          </a:xfrm>
          <a:prstGeom prst="rect">
            <a:avLst/>
          </a:prstGeom>
          <a:noFill/>
          <a:ln w="9525">
            <a:noFill/>
          </a:ln>
        </p:spPr>
      </p:pic>
      <p:sp>
        <p:nvSpPr>
          <p:cNvPr id="12293" name="TextBox 6"/>
          <p:cNvSpPr txBox="1"/>
          <p:nvPr/>
        </p:nvSpPr>
        <p:spPr>
          <a:xfrm>
            <a:off x="5084763" y="965200"/>
            <a:ext cx="1581150" cy="376238"/>
          </a:xfrm>
          <a:prstGeom prst="rect">
            <a:avLst/>
          </a:prstGeom>
          <a:solidFill>
            <a:srgbClr val="198ABD"/>
          </a:solidFill>
          <a:ln w="9525">
            <a:noFill/>
          </a:ln>
        </p:spPr>
        <p:txBody>
          <a:bodyPr lIns="127000" tIns="63500" rIns="127000" bIns="63500" anchor="t">
            <a:spAutoFit/>
          </a:bodyPr>
          <a:p>
            <a:pPr algn="ctr">
              <a:lnSpc>
                <a:spcPct val="116000"/>
              </a:lnSpc>
            </a:pPr>
            <a:r>
              <a:rPr lang="zh-CN" altLang="en-US" sz="1400" dirty="0">
                <a:solidFill>
                  <a:srgbClr val="FFFFFF"/>
                </a:solidFill>
                <a:latin typeface="微软雅黑" panose="020B0503020204020204" charset="-122"/>
                <a:ea typeface="微软雅黑" panose="020B0503020204020204" charset="-122"/>
              </a:rPr>
              <a:t>运营可行性</a:t>
            </a:r>
            <a:endParaRPr lang="zh-CN" altLang="en-US" sz="1400" dirty="0">
              <a:solidFill>
                <a:srgbClr val="FFFFFF"/>
              </a:solidFill>
              <a:latin typeface="微软雅黑" panose="020B0503020204020204" charset="-122"/>
              <a:ea typeface="微软雅黑" panose="020B0503020204020204" charset="-122"/>
            </a:endParaRPr>
          </a:p>
        </p:txBody>
      </p:sp>
      <p:sp>
        <p:nvSpPr>
          <p:cNvPr id="12294" name="文本框 105"/>
          <p:cNvSpPr txBox="1"/>
          <p:nvPr/>
        </p:nvSpPr>
        <p:spPr>
          <a:xfrm>
            <a:off x="3054350" y="1682750"/>
            <a:ext cx="5076825" cy="3136900"/>
          </a:xfrm>
          <a:prstGeom prst="rect">
            <a:avLst/>
          </a:prstGeom>
          <a:noFill/>
          <a:ln w="9525">
            <a:noFill/>
          </a:ln>
        </p:spPr>
        <p:txBody>
          <a:bodyPr wrap="square" anchor="t">
            <a:spAutoFit/>
          </a:bodyPr>
          <a:p>
            <a:pPr>
              <a:lnSpc>
                <a:spcPct val="150000"/>
              </a:lnSpc>
            </a:pPr>
            <a:r>
              <a:rPr lang="en-US" altLang="zh-CN" sz="1200">
                <a:solidFill>
                  <a:srgbClr val="595959"/>
                </a:solidFill>
                <a:latin typeface="微软雅黑" panose="020B0503020204020204" charset="-122"/>
                <a:ea typeface="微软雅黑" panose="020B0503020204020204" charset="-122"/>
              </a:rPr>
              <a:t>    </a:t>
            </a:r>
            <a:r>
              <a:rPr lang="zh-CN" sz="1200">
                <a:solidFill>
                  <a:srgbClr val="595959"/>
                </a:solidFill>
                <a:latin typeface="微软雅黑" panose="020B0503020204020204" charset="-122"/>
                <a:ea typeface="微软雅黑" panose="020B0503020204020204" charset="-122"/>
              </a:rPr>
              <a:t>本系统在打包之后整体大小只有38MB,硬件内存需求相当于一个移动端的普通App大小,运行内存基本上普通的单核CPU,2G RAM的ESC就可以满足需求</a:t>
            </a:r>
            <a:r>
              <a:rPr lang="zh-CN" altLang="zh-CN" sz="1200">
                <a:solidFill>
                  <a:srgbClr val="595959"/>
                </a:solidFill>
                <a:latin typeface="微软雅黑" panose="020B0503020204020204" charset="-122"/>
                <a:ea typeface="微软雅黑" panose="020B0503020204020204" charset="-122"/>
              </a:rPr>
              <a:t>。</a:t>
            </a:r>
            <a:endParaRPr lang="zh-CN" altLang="zh-CN" sz="1200">
              <a:solidFill>
                <a:srgbClr val="595959"/>
              </a:solidFill>
              <a:latin typeface="微软雅黑" panose="020B0503020204020204" charset="-122"/>
              <a:ea typeface="微软雅黑" panose="020B0503020204020204" charset="-122"/>
            </a:endParaRPr>
          </a:p>
          <a:p>
            <a:pPr>
              <a:lnSpc>
                <a:spcPct val="150000"/>
              </a:lnSpc>
            </a:pPr>
            <a:endParaRPr lang="zh-CN" sz="1200">
              <a:solidFill>
                <a:srgbClr val="595959"/>
              </a:solidFill>
              <a:latin typeface="微软雅黑" panose="020B0503020204020204" charset="-122"/>
              <a:ea typeface="微软雅黑" panose="020B0503020204020204" charset="-122"/>
            </a:endParaRPr>
          </a:p>
          <a:p>
            <a:pPr>
              <a:lnSpc>
                <a:spcPct val="150000"/>
              </a:lnSpc>
            </a:pPr>
            <a:r>
              <a:rPr lang="zh-CN" sz="1200">
                <a:solidFill>
                  <a:srgbClr val="595959"/>
                </a:solidFill>
                <a:latin typeface="微软雅黑" panose="020B0503020204020204" charset="-122"/>
                <a:ea typeface="微软雅黑" panose="020B0503020204020204" charset="-122"/>
              </a:rPr>
              <a:t>系统硬件需求低.访问兼容大部分浏览器</a:t>
            </a:r>
            <a:r>
              <a:rPr lang="zh-CN" altLang="zh-CN" sz="1200">
                <a:solidFill>
                  <a:srgbClr val="595959"/>
                </a:solidFill>
                <a:latin typeface="微软雅黑" panose="020B0503020204020204" charset="-122"/>
                <a:ea typeface="微软雅黑" panose="020B0503020204020204" charset="-122"/>
              </a:rPr>
              <a:t>。</a:t>
            </a:r>
            <a:endParaRPr lang="zh-CN" sz="1200">
              <a:solidFill>
                <a:srgbClr val="595959"/>
              </a:solidFill>
              <a:latin typeface="微软雅黑" panose="020B0503020204020204" charset="-122"/>
              <a:ea typeface="微软雅黑" panose="020B0503020204020204" charset="-122"/>
            </a:endParaRPr>
          </a:p>
          <a:p>
            <a:pPr>
              <a:lnSpc>
                <a:spcPct val="150000"/>
              </a:lnSpc>
            </a:pPr>
            <a:endParaRPr lang="zh-CN" sz="1200">
              <a:solidFill>
                <a:srgbClr val="595959"/>
              </a:solidFill>
              <a:latin typeface="微软雅黑" panose="020B0503020204020204" charset="-122"/>
              <a:ea typeface="微软雅黑" panose="020B0503020204020204" charset="-122"/>
            </a:endParaRPr>
          </a:p>
          <a:p>
            <a:pPr>
              <a:lnSpc>
                <a:spcPct val="150000"/>
              </a:lnSpc>
            </a:pPr>
            <a:endParaRPr lang="zh-CN" sz="1200">
              <a:solidFill>
                <a:srgbClr val="595959"/>
              </a:solidFill>
              <a:latin typeface="微软雅黑" panose="020B0503020204020204" charset="-122"/>
              <a:ea typeface="微软雅黑" panose="020B0503020204020204" charset="-122"/>
            </a:endParaRPr>
          </a:p>
          <a:p>
            <a:pPr>
              <a:lnSpc>
                <a:spcPct val="150000"/>
              </a:lnSpc>
            </a:pPr>
            <a:endParaRPr lang="zh-CN" sz="1200">
              <a:solidFill>
                <a:srgbClr val="595959"/>
              </a:solidFill>
              <a:latin typeface="微软雅黑" panose="020B0503020204020204" charset="-122"/>
              <a:ea typeface="微软雅黑" panose="020B0503020204020204" charset="-122"/>
            </a:endParaRPr>
          </a:p>
          <a:p>
            <a:pPr>
              <a:lnSpc>
                <a:spcPct val="150000"/>
              </a:lnSpc>
            </a:pPr>
            <a:endParaRPr lang="zh-CN" sz="1200">
              <a:solidFill>
                <a:srgbClr val="595959"/>
              </a:solidFill>
              <a:latin typeface="微软雅黑" panose="020B0503020204020204" charset="-122"/>
              <a:ea typeface="微软雅黑" panose="020B0503020204020204" charset="-122"/>
            </a:endParaRPr>
          </a:p>
          <a:p>
            <a:pPr>
              <a:lnSpc>
                <a:spcPct val="150000"/>
              </a:lnSpc>
            </a:pPr>
            <a:r>
              <a:rPr lang="zh-CN" sz="1200">
                <a:solidFill>
                  <a:srgbClr val="595959"/>
                </a:solidFill>
                <a:latin typeface="微软雅黑" panose="020B0503020204020204" charset="-122"/>
                <a:ea typeface="微软雅黑" panose="020B0503020204020204" charset="-122"/>
              </a:rPr>
              <a:t>用户体验处理上,由前端视图操作通知，结合后端逻辑处理消息构成.响应用户的每一步操作.构建了良好的用户体验.</a:t>
            </a:r>
            <a:endParaRPr lang="zh-CN" sz="1200">
              <a:solidFill>
                <a:srgbClr val="595959"/>
              </a:solidFill>
              <a:latin typeface="微软雅黑" panose="020B0503020204020204" charset="-122"/>
              <a:ea typeface="微软雅黑" panose="020B0503020204020204" charset="-122"/>
            </a:endParaRPr>
          </a:p>
        </p:txBody>
      </p:sp>
      <p:pic>
        <p:nvPicPr>
          <p:cNvPr id="12295" name="图片 4"/>
          <p:cNvPicPr>
            <a:picLocks noChangeAspect="1"/>
          </p:cNvPicPr>
          <p:nvPr>
            <p:custDataLst>
              <p:tags r:id="rId4"/>
            </p:custDataLst>
          </p:nvPr>
        </p:nvPicPr>
        <p:blipFill>
          <a:blip r:embed="rId5"/>
          <a:stretch>
            <a:fillRect/>
          </a:stretch>
        </p:blipFill>
        <p:spPr>
          <a:xfrm>
            <a:off x="8278813" y="1736725"/>
            <a:ext cx="979487" cy="979488"/>
          </a:xfrm>
          <a:prstGeom prst="rect">
            <a:avLst/>
          </a:prstGeom>
          <a:noFill/>
          <a:ln w="9525">
            <a:noFill/>
          </a:ln>
        </p:spPr>
      </p:pic>
      <p:pic>
        <p:nvPicPr>
          <p:cNvPr id="12296" name="图片 9"/>
          <p:cNvPicPr>
            <a:picLocks noChangeAspect="1"/>
          </p:cNvPicPr>
          <p:nvPr/>
        </p:nvPicPr>
        <p:blipFill>
          <a:blip r:embed="rId6"/>
          <a:stretch>
            <a:fillRect/>
          </a:stretch>
        </p:blipFill>
        <p:spPr>
          <a:xfrm>
            <a:off x="7394575" y="4629150"/>
            <a:ext cx="2619375" cy="936625"/>
          </a:xfrm>
          <a:prstGeom prst="rect">
            <a:avLst/>
          </a:prstGeom>
          <a:noFill/>
          <a:ln w="9525">
            <a:noFill/>
          </a:ln>
        </p:spPr>
      </p:pic>
      <p:pic>
        <p:nvPicPr>
          <p:cNvPr id="6" name="图片 5"/>
          <p:cNvPicPr>
            <a:picLocks noChangeAspect="1"/>
          </p:cNvPicPr>
          <p:nvPr/>
        </p:nvPicPr>
        <p:blipFill>
          <a:blip r:embed="rId7"/>
          <a:stretch>
            <a:fillRect/>
          </a:stretch>
        </p:blipFill>
        <p:spPr>
          <a:xfrm>
            <a:off x="5012690" y="4688840"/>
            <a:ext cx="2563495" cy="817245"/>
          </a:xfrm>
          <a:prstGeom prst="rect">
            <a:avLst/>
          </a:prstGeom>
          <a:effectLst>
            <a:softEdge rad="31750"/>
          </a:effectLst>
        </p:spPr>
      </p:pic>
      <p:pic>
        <p:nvPicPr>
          <p:cNvPr id="12298" name="图片 18"/>
          <p:cNvPicPr>
            <a:picLocks noChangeAspect="1"/>
          </p:cNvPicPr>
          <p:nvPr/>
        </p:nvPicPr>
        <p:blipFill>
          <a:blip r:embed="rId8"/>
          <a:stretch>
            <a:fillRect/>
          </a:stretch>
        </p:blipFill>
        <p:spPr>
          <a:xfrm>
            <a:off x="2701925" y="4719638"/>
            <a:ext cx="2382838" cy="785812"/>
          </a:xfrm>
          <a:prstGeom prst="rect">
            <a:avLst/>
          </a:prstGeom>
          <a:noFill/>
          <a:ln w="9525">
            <a:noFill/>
          </a:ln>
        </p:spPr>
      </p:pic>
      <p:pic>
        <p:nvPicPr>
          <p:cNvPr id="12299" name="图片 21"/>
          <p:cNvPicPr>
            <a:picLocks noChangeAspect="1"/>
          </p:cNvPicPr>
          <p:nvPr/>
        </p:nvPicPr>
        <p:blipFill>
          <a:blip r:embed="rId9"/>
          <a:stretch>
            <a:fillRect/>
          </a:stretch>
        </p:blipFill>
        <p:spPr>
          <a:xfrm>
            <a:off x="3308350" y="3279775"/>
            <a:ext cx="1169988" cy="644525"/>
          </a:xfrm>
          <a:prstGeom prst="rect">
            <a:avLst/>
          </a:prstGeom>
          <a:noFill/>
          <a:ln w="9525">
            <a:noFill/>
          </a:ln>
        </p:spPr>
      </p:pic>
      <p:pic>
        <p:nvPicPr>
          <p:cNvPr id="12300" name="图片 22"/>
          <p:cNvPicPr>
            <a:picLocks noChangeAspect="1"/>
          </p:cNvPicPr>
          <p:nvPr/>
        </p:nvPicPr>
        <p:blipFill>
          <a:blip r:embed="rId10"/>
          <a:stretch>
            <a:fillRect/>
          </a:stretch>
        </p:blipFill>
        <p:spPr>
          <a:xfrm>
            <a:off x="4478338" y="3203575"/>
            <a:ext cx="1473200" cy="798513"/>
          </a:xfrm>
          <a:prstGeom prst="rect">
            <a:avLst/>
          </a:prstGeom>
          <a:noFill/>
          <a:ln w="9525">
            <a:noFill/>
          </a:ln>
        </p:spPr>
      </p:pic>
      <p:pic>
        <p:nvPicPr>
          <p:cNvPr id="12301" name="图片 23"/>
          <p:cNvPicPr>
            <a:picLocks noChangeAspect="1"/>
          </p:cNvPicPr>
          <p:nvPr/>
        </p:nvPicPr>
        <p:blipFill>
          <a:blip r:embed="rId11"/>
          <a:stretch>
            <a:fillRect/>
          </a:stretch>
        </p:blipFill>
        <p:spPr>
          <a:xfrm>
            <a:off x="5778500" y="3160713"/>
            <a:ext cx="1465263" cy="920750"/>
          </a:xfrm>
          <a:prstGeom prst="rect">
            <a:avLst/>
          </a:prstGeom>
          <a:noFill/>
          <a:ln w="9525">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3314" name="Freeform 3"/>
          <p:cNvSpPr/>
          <p:nvPr/>
        </p:nvSpPr>
        <p:spPr>
          <a:xfrm>
            <a:off x="1300163" y="750888"/>
            <a:ext cx="9388475" cy="5340350"/>
          </a:xfrm>
          <a:custGeom>
            <a:avLst/>
            <a:gdLst/>
            <a:ahLst/>
            <a:cxnLst/>
            <a:pathLst>
              <a:path w="4148716" h="2041171">
                <a:moveTo>
                  <a:pt x="4148716" y="2041171"/>
                </a:moveTo>
                <a:lnTo>
                  <a:pt x="0" y="2041171"/>
                </a:lnTo>
                <a:lnTo>
                  <a:pt x="0" y="0"/>
                </a:lnTo>
                <a:lnTo>
                  <a:pt x="4148716" y="0"/>
                </a:lnTo>
                <a:lnTo>
                  <a:pt x="4148716" y="2041171"/>
                </a:lnTo>
                <a:close/>
                <a:moveTo>
                  <a:pt x="10626" y="2030540"/>
                </a:moveTo>
                <a:lnTo>
                  <a:pt x="4138079" y="2030540"/>
                </a:lnTo>
                <a:lnTo>
                  <a:pt x="4138079" y="10632"/>
                </a:lnTo>
                <a:lnTo>
                  <a:pt x="10626" y="10632"/>
                </a:lnTo>
                <a:lnTo>
                  <a:pt x="10626" y="2030540"/>
                </a:lnTo>
                <a:close/>
              </a:path>
            </a:pathLst>
          </a:custGeom>
          <a:solidFill>
            <a:srgbClr val="D9D9D9"/>
          </a:solidFill>
          <a:ln w="9525">
            <a:noFill/>
          </a:ln>
        </p:spPr>
        <p:txBody>
          <a:bodyPr/>
          <a:p>
            <a:endParaRPr lang="zh-CN" altLang="en-US"/>
          </a:p>
        </p:txBody>
      </p:sp>
      <p:pic>
        <p:nvPicPr>
          <p:cNvPr id="13315" name="图片 7" descr="批注 2020-02-17 174912"/>
          <p:cNvPicPr>
            <a:picLocks noChangeAspect="1"/>
          </p:cNvPicPr>
          <p:nvPr/>
        </p:nvPicPr>
        <p:blipFill>
          <a:blip r:embed="rId1"/>
          <a:stretch>
            <a:fillRect/>
          </a:stretch>
        </p:blipFill>
        <p:spPr>
          <a:xfrm>
            <a:off x="1947863" y="804863"/>
            <a:ext cx="7661275" cy="4073525"/>
          </a:xfrm>
          <a:prstGeom prst="rect">
            <a:avLst/>
          </a:prstGeom>
          <a:noFill/>
          <a:ln w="9525">
            <a:noFill/>
          </a:ln>
        </p:spPr>
      </p:pic>
      <p:pic>
        <p:nvPicPr>
          <p:cNvPr id="13316" name="Picture 1"/>
          <p:cNvPicPr>
            <a:picLocks noChangeAspect="1"/>
          </p:cNvPicPr>
          <p:nvPr>
            <p:custDataLst>
              <p:tags r:id="rId2"/>
            </p:custDataLst>
          </p:nvPr>
        </p:nvPicPr>
        <p:blipFill>
          <a:blip r:embed="rId3"/>
          <a:stretch>
            <a:fillRect/>
          </a:stretch>
        </p:blipFill>
        <p:spPr>
          <a:xfrm>
            <a:off x="5080" y="4387850"/>
            <a:ext cx="2059940" cy="2136775"/>
          </a:xfrm>
          <a:prstGeom prst="rect">
            <a:avLst/>
          </a:prstGeom>
          <a:noFill/>
          <a:ln w="9525">
            <a:noFill/>
          </a:ln>
        </p:spPr>
      </p:pic>
      <p:pic>
        <p:nvPicPr>
          <p:cNvPr id="13317" name="Picture 2"/>
          <p:cNvPicPr>
            <a:picLocks noChangeAspect="1"/>
          </p:cNvPicPr>
          <p:nvPr>
            <p:custDataLst>
              <p:tags r:id="rId4"/>
            </p:custDataLst>
          </p:nvPr>
        </p:nvPicPr>
        <p:blipFill>
          <a:blip r:embed="rId3"/>
          <a:stretch>
            <a:fillRect/>
          </a:stretch>
        </p:blipFill>
        <p:spPr>
          <a:xfrm rot="10800000">
            <a:off x="9693275" y="-25400"/>
            <a:ext cx="1863725" cy="1932940"/>
          </a:xfrm>
          <a:prstGeom prst="rect">
            <a:avLst/>
          </a:prstGeom>
          <a:noFill/>
          <a:ln w="9525">
            <a:noFill/>
          </a:ln>
        </p:spPr>
      </p:pic>
      <p:sp>
        <p:nvSpPr>
          <p:cNvPr id="13318" name="TextBox 6"/>
          <p:cNvSpPr txBox="1"/>
          <p:nvPr/>
        </p:nvSpPr>
        <p:spPr>
          <a:xfrm>
            <a:off x="5300663" y="557213"/>
            <a:ext cx="1581150" cy="376237"/>
          </a:xfrm>
          <a:prstGeom prst="rect">
            <a:avLst/>
          </a:prstGeom>
          <a:solidFill>
            <a:srgbClr val="198ABD"/>
          </a:solidFill>
          <a:ln w="9525">
            <a:noFill/>
          </a:ln>
        </p:spPr>
        <p:txBody>
          <a:bodyPr lIns="127000" tIns="63500" rIns="127000" bIns="63500" anchor="t">
            <a:spAutoFit/>
          </a:bodyPr>
          <a:p>
            <a:pPr algn="ctr">
              <a:lnSpc>
                <a:spcPct val="116000"/>
              </a:lnSpc>
            </a:pPr>
            <a:r>
              <a:rPr lang="zh-CN" altLang="en-US" sz="1400" dirty="0">
                <a:solidFill>
                  <a:srgbClr val="FFFFFF"/>
                </a:solidFill>
                <a:latin typeface="微软雅黑" panose="020B0503020204020204" charset="-122"/>
                <a:ea typeface="微软雅黑" panose="020B0503020204020204" charset="-122"/>
              </a:rPr>
              <a:t>访问流程分析</a:t>
            </a:r>
            <a:endParaRPr lang="zh-CN" altLang="en-US" sz="1400" dirty="0">
              <a:solidFill>
                <a:srgbClr val="FFFFFF"/>
              </a:solidFill>
              <a:latin typeface="微软雅黑" panose="020B0503020204020204" charset="-122"/>
              <a:ea typeface="微软雅黑" panose="020B0503020204020204" charset="-122"/>
            </a:endParaRPr>
          </a:p>
        </p:txBody>
      </p:sp>
      <p:sp>
        <p:nvSpPr>
          <p:cNvPr id="13319" name="文本框 8"/>
          <p:cNvSpPr txBox="1"/>
          <p:nvPr/>
        </p:nvSpPr>
        <p:spPr>
          <a:xfrm>
            <a:off x="2990850" y="5168900"/>
            <a:ext cx="6967538" cy="645160"/>
          </a:xfrm>
          <a:prstGeom prst="rect">
            <a:avLst/>
          </a:prstGeom>
          <a:noFill/>
          <a:ln w="9525">
            <a:noFill/>
          </a:ln>
        </p:spPr>
        <p:txBody>
          <a:bodyPr wrap="square" anchor="t">
            <a:spAutoFit/>
          </a:bodyPr>
          <a:p>
            <a:pPr>
              <a:lnSpc>
                <a:spcPct val="150000"/>
              </a:lnSpc>
            </a:pPr>
            <a:r>
              <a:rPr lang="en-US" altLang="zh-CN" sz="1200">
                <a:solidFill>
                  <a:srgbClr val="404040"/>
                </a:solidFill>
                <a:latin typeface="微软雅黑" panose="020B0503020204020204" charset="-122"/>
                <a:ea typeface="微软雅黑" panose="020B0503020204020204" charset="-122"/>
              </a:rPr>
              <a:t>    </a:t>
            </a:r>
            <a:r>
              <a:rPr lang="en-US" altLang="zh-CN" sz="1200">
                <a:solidFill>
                  <a:srgbClr val="948A54"/>
                </a:solidFill>
                <a:latin typeface="微软雅黑" panose="020B0503020204020204" charset="-122"/>
                <a:ea typeface="微软雅黑" panose="020B0503020204020204" charset="-122"/>
              </a:rPr>
              <a:t> </a:t>
            </a:r>
            <a:r>
              <a:rPr lang="en-US" altLang="zh-CN" sz="1200">
                <a:solidFill>
                  <a:srgbClr val="808080"/>
                </a:solidFill>
                <a:latin typeface="微软雅黑" panose="020B0503020204020204" charset="-122"/>
                <a:ea typeface="微软雅黑" panose="020B0503020204020204" charset="-122"/>
              </a:rPr>
              <a:t> </a:t>
            </a:r>
            <a:r>
              <a:rPr lang="zh-CN" altLang="en-US" sz="1200">
                <a:solidFill>
                  <a:srgbClr val="404040"/>
                </a:solidFill>
                <a:latin typeface="微软雅黑" panose="020B0503020204020204" charset="-122"/>
                <a:ea typeface="微软雅黑" panose="020B0503020204020204" charset="-122"/>
              </a:rPr>
              <a:t>访问控制的实现基于RBAC0模型.由之相对应的数据实体构成.由用户表,角色映射表,角色表,权限表,权限映射表.</a:t>
            </a:r>
            <a:endParaRPr lang="zh-CN" altLang="en-US" sz="1200">
              <a:solidFill>
                <a:srgbClr val="404040"/>
              </a:solidFill>
              <a:latin typeface="微软雅黑" panose="020B0503020204020204" charset="-122"/>
              <a:ea typeface="微软雅黑" panose="020B0503020204020204" charset="-122"/>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14338" name="图片 7"/>
          <p:cNvPicPr>
            <a:picLocks noChangeAspect="1"/>
          </p:cNvPicPr>
          <p:nvPr/>
        </p:nvPicPr>
        <p:blipFill>
          <a:blip r:embed="rId1"/>
          <a:stretch>
            <a:fillRect/>
          </a:stretch>
        </p:blipFill>
        <p:spPr>
          <a:xfrm>
            <a:off x="2527300" y="1085850"/>
            <a:ext cx="6711950" cy="4572000"/>
          </a:xfrm>
          <a:prstGeom prst="rect">
            <a:avLst/>
          </a:prstGeom>
          <a:noFill/>
          <a:ln w="9525">
            <a:noFill/>
          </a:ln>
        </p:spPr>
      </p:pic>
      <p:sp>
        <p:nvSpPr>
          <p:cNvPr id="14339" name="文本框 8"/>
          <p:cNvSpPr txBox="1"/>
          <p:nvPr/>
        </p:nvSpPr>
        <p:spPr>
          <a:xfrm>
            <a:off x="412750" y="311150"/>
            <a:ext cx="1554163" cy="411163"/>
          </a:xfrm>
          <a:prstGeom prst="rect">
            <a:avLst/>
          </a:prstGeom>
          <a:noFill/>
          <a:ln w="9525">
            <a:noFill/>
          </a:ln>
        </p:spPr>
        <p:txBody>
          <a:bodyPr wrap="none" anchor="t">
            <a:spAutoFit/>
          </a:bodyPr>
          <a:p>
            <a:pPr algn="ctr" latinLnBrk="1">
              <a:lnSpc>
                <a:spcPct val="116000"/>
              </a:lnSpc>
            </a:pPr>
            <a:r>
              <a:rPr lang="en-US" altLang="zh-CN">
                <a:solidFill>
                  <a:srgbClr val="00B0F0"/>
                </a:solidFill>
                <a:latin typeface="微软雅黑" panose="020B0503020204020204" charset="-122"/>
                <a:ea typeface="微软雅黑" panose="020B0503020204020204" charset="-122"/>
              </a:rPr>
              <a:t>访问流程分析</a:t>
            </a:r>
            <a:endParaRPr lang="en-US" altLang="zh-CN">
              <a:solidFill>
                <a:srgbClr val="00B0F0"/>
              </a:solidFill>
              <a:latin typeface="微软雅黑" panose="020B0503020204020204" charset="-122"/>
              <a:ea typeface="微软雅黑" panose="020B0503020204020204" charset="-122"/>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15362" name="Picture 1"/>
          <p:cNvPicPr>
            <a:picLocks noChangeAspect="1"/>
          </p:cNvPicPr>
          <p:nvPr>
            <p:custDataLst>
              <p:tags r:id="rId1"/>
            </p:custDataLst>
          </p:nvPr>
        </p:nvPicPr>
        <p:blipFill>
          <a:blip r:embed="rId2"/>
          <a:stretch>
            <a:fillRect/>
          </a:stretch>
        </p:blipFill>
        <p:spPr>
          <a:xfrm>
            <a:off x="4763" y="3425825"/>
            <a:ext cx="2987675" cy="3098800"/>
          </a:xfrm>
          <a:prstGeom prst="rect">
            <a:avLst/>
          </a:prstGeom>
          <a:noFill/>
          <a:ln w="9525">
            <a:noFill/>
          </a:ln>
        </p:spPr>
      </p:pic>
      <p:pic>
        <p:nvPicPr>
          <p:cNvPr id="15363" name="Picture 2"/>
          <p:cNvPicPr>
            <a:picLocks noChangeAspect="1"/>
          </p:cNvPicPr>
          <p:nvPr>
            <p:custDataLst>
              <p:tags r:id="rId3"/>
            </p:custDataLst>
          </p:nvPr>
        </p:nvPicPr>
        <p:blipFill>
          <a:blip r:embed="rId2"/>
          <a:stretch>
            <a:fillRect/>
          </a:stretch>
        </p:blipFill>
        <p:spPr>
          <a:xfrm rot="10800000">
            <a:off x="8569325" y="-25400"/>
            <a:ext cx="2987675" cy="3097213"/>
          </a:xfrm>
          <a:prstGeom prst="rect">
            <a:avLst/>
          </a:prstGeom>
          <a:noFill/>
          <a:ln w="9525">
            <a:noFill/>
          </a:ln>
        </p:spPr>
      </p:pic>
      <p:sp>
        <p:nvSpPr>
          <p:cNvPr id="15364" name="Freeform 3"/>
          <p:cNvSpPr/>
          <p:nvPr/>
        </p:nvSpPr>
        <p:spPr>
          <a:xfrm>
            <a:off x="2479675" y="2141538"/>
            <a:ext cx="7372350" cy="3076575"/>
          </a:xfrm>
          <a:custGeom>
            <a:avLst/>
            <a:gdLst/>
            <a:ahLst/>
            <a:cxnLst/>
            <a:pathLst>
              <a:path w="4148716" h="2041171">
                <a:moveTo>
                  <a:pt x="4148716" y="2041171"/>
                </a:moveTo>
                <a:lnTo>
                  <a:pt x="0" y="2041171"/>
                </a:lnTo>
                <a:lnTo>
                  <a:pt x="0" y="0"/>
                </a:lnTo>
                <a:lnTo>
                  <a:pt x="4148716" y="0"/>
                </a:lnTo>
                <a:lnTo>
                  <a:pt x="4148716" y="2041171"/>
                </a:lnTo>
                <a:close/>
                <a:moveTo>
                  <a:pt x="10626" y="2030540"/>
                </a:moveTo>
                <a:lnTo>
                  <a:pt x="4138079" y="2030540"/>
                </a:lnTo>
                <a:lnTo>
                  <a:pt x="4138079" y="10632"/>
                </a:lnTo>
                <a:lnTo>
                  <a:pt x="10626" y="10632"/>
                </a:lnTo>
                <a:lnTo>
                  <a:pt x="10626" y="2030540"/>
                </a:lnTo>
                <a:close/>
              </a:path>
            </a:pathLst>
          </a:custGeom>
          <a:solidFill>
            <a:srgbClr val="D9D9D9"/>
          </a:solidFill>
          <a:ln w="9525">
            <a:noFill/>
          </a:ln>
        </p:spPr>
        <p:txBody>
          <a:bodyPr/>
          <a:p>
            <a:endParaRPr lang="zh-CN" altLang="en-US"/>
          </a:p>
        </p:txBody>
      </p:sp>
      <p:sp>
        <p:nvSpPr>
          <p:cNvPr id="15365" name="TextBox 6"/>
          <p:cNvSpPr txBox="1"/>
          <p:nvPr/>
        </p:nvSpPr>
        <p:spPr>
          <a:xfrm>
            <a:off x="5300663" y="1928813"/>
            <a:ext cx="1581150" cy="376237"/>
          </a:xfrm>
          <a:prstGeom prst="rect">
            <a:avLst/>
          </a:prstGeom>
          <a:solidFill>
            <a:srgbClr val="198ABD"/>
          </a:solidFill>
          <a:ln w="9525">
            <a:noFill/>
          </a:ln>
        </p:spPr>
        <p:txBody>
          <a:bodyPr lIns="127000" tIns="63500" rIns="127000" bIns="63500" anchor="t">
            <a:spAutoFit/>
          </a:bodyPr>
          <a:p>
            <a:pPr algn="ctr">
              <a:lnSpc>
                <a:spcPct val="116000"/>
              </a:lnSpc>
            </a:pPr>
            <a:r>
              <a:rPr lang="zh-CN" altLang="en-US" sz="1400" dirty="0">
                <a:solidFill>
                  <a:srgbClr val="FFFFFF"/>
                </a:solidFill>
                <a:latin typeface="微软雅黑" panose="020B0503020204020204" charset="-122"/>
                <a:ea typeface="微软雅黑" panose="020B0503020204020204" charset="-122"/>
              </a:rPr>
              <a:t>业务流程分析</a:t>
            </a:r>
            <a:endParaRPr lang="zh-CN" altLang="en-US" sz="1400" dirty="0">
              <a:solidFill>
                <a:srgbClr val="FFFFFF"/>
              </a:solidFill>
              <a:latin typeface="微软雅黑" panose="020B0503020204020204" charset="-122"/>
              <a:ea typeface="微软雅黑" panose="020B0503020204020204" charset="-122"/>
            </a:endParaRPr>
          </a:p>
        </p:txBody>
      </p:sp>
      <p:pic>
        <p:nvPicPr>
          <p:cNvPr id="15366" name="图片 -2147482550"/>
          <p:cNvPicPr>
            <a:picLocks noChangeAspect="1"/>
          </p:cNvPicPr>
          <p:nvPr/>
        </p:nvPicPr>
        <p:blipFill>
          <a:blip r:embed="rId4"/>
          <a:stretch>
            <a:fillRect/>
          </a:stretch>
        </p:blipFill>
        <p:spPr>
          <a:xfrm>
            <a:off x="3375025" y="3071813"/>
            <a:ext cx="5581650" cy="1338262"/>
          </a:xfrm>
          <a:prstGeom prst="rect">
            <a:avLst/>
          </a:prstGeom>
          <a:noFill/>
          <a:ln w="9525">
            <a:noFill/>
          </a:ln>
        </p:spPr>
      </p:pic>
      <p:pic>
        <p:nvPicPr>
          <p:cNvPr id="15367" name="图片 4"/>
          <p:cNvPicPr>
            <a:picLocks noChangeAspect="1"/>
          </p:cNvPicPr>
          <p:nvPr/>
        </p:nvPicPr>
        <p:blipFill>
          <a:blip r:embed="rId5"/>
          <a:stretch>
            <a:fillRect/>
          </a:stretch>
        </p:blipFill>
        <p:spPr>
          <a:xfrm>
            <a:off x="3209925" y="2838450"/>
            <a:ext cx="5762625" cy="1952625"/>
          </a:xfrm>
          <a:prstGeom prst="rect">
            <a:avLst/>
          </a:prstGeom>
          <a:noFill/>
          <a:ln w="9525">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Picture 1"/>
          <p:cNvPicPr>
            <a:picLocks noChangeAspect="1"/>
          </p:cNvPicPr>
          <p:nvPr/>
        </p:nvPicPr>
        <p:blipFill>
          <a:blip r:embed="rId1"/>
          <a:stretch>
            <a:fillRect/>
          </a:stretch>
        </p:blipFill>
        <p:spPr>
          <a:xfrm>
            <a:off x="4763" y="3425825"/>
            <a:ext cx="2987675" cy="3098800"/>
          </a:xfrm>
          <a:prstGeom prst="rect">
            <a:avLst/>
          </a:prstGeom>
          <a:noFill/>
          <a:ln w="9525">
            <a:noFill/>
          </a:ln>
        </p:spPr>
      </p:pic>
      <p:pic>
        <p:nvPicPr>
          <p:cNvPr id="16386" name="Picture 2"/>
          <p:cNvPicPr>
            <a:picLocks noChangeAspect="1"/>
          </p:cNvPicPr>
          <p:nvPr/>
        </p:nvPicPr>
        <p:blipFill>
          <a:blip r:embed="rId1"/>
          <a:stretch>
            <a:fillRect/>
          </a:stretch>
        </p:blipFill>
        <p:spPr>
          <a:xfrm rot="10800000">
            <a:off x="8569325" y="-25400"/>
            <a:ext cx="2987675" cy="3097213"/>
          </a:xfrm>
          <a:prstGeom prst="rect">
            <a:avLst/>
          </a:prstGeom>
          <a:noFill/>
          <a:ln w="9525">
            <a:noFill/>
          </a:ln>
        </p:spPr>
      </p:pic>
      <p:sp>
        <p:nvSpPr>
          <p:cNvPr id="16387" name="Freeform 3"/>
          <p:cNvSpPr/>
          <p:nvPr/>
        </p:nvSpPr>
        <p:spPr>
          <a:xfrm>
            <a:off x="3708400" y="2232025"/>
            <a:ext cx="4148138" cy="2041525"/>
          </a:xfrm>
          <a:custGeom>
            <a:avLst/>
            <a:gdLst/>
            <a:ahLst/>
            <a:cxnLst/>
            <a:pathLst>
              <a:path w="4148716" h="2041171">
                <a:moveTo>
                  <a:pt x="4148716" y="2041171"/>
                </a:moveTo>
                <a:lnTo>
                  <a:pt x="0" y="2041171"/>
                </a:lnTo>
                <a:lnTo>
                  <a:pt x="0" y="0"/>
                </a:lnTo>
                <a:lnTo>
                  <a:pt x="4148716" y="0"/>
                </a:lnTo>
                <a:lnTo>
                  <a:pt x="4148716" y="2041171"/>
                </a:lnTo>
                <a:close/>
                <a:moveTo>
                  <a:pt x="10626" y="2030539"/>
                </a:moveTo>
                <a:lnTo>
                  <a:pt x="4138079" y="2030539"/>
                </a:lnTo>
                <a:lnTo>
                  <a:pt x="4138079" y="10631"/>
                </a:lnTo>
                <a:lnTo>
                  <a:pt x="10626" y="10631"/>
                </a:lnTo>
                <a:lnTo>
                  <a:pt x="10626" y="2030539"/>
                </a:lnTo>
                <a:close/>
              </a:path>
            </a:pathLst>
          </a:custGeom>
          <a:solidFill>
            <a:srgbClr val="D9D9D9"/>
          </a:solidFill>
          <a:ln w="9525">
            <a:noFill/>
          </a:ln>
        </p:spPr>
        <p:txBody>
          <a:bodyPr/>
          <a:p>
            <a:endParaRPr lang="zh-CN" altLang="en-US"/>
          </a:p>
        </p:txBody>
      </p:sp>
      <p:sp>
        <p:nvSpPr>
          <p:cNvPr id="16388" name="Freeform 4"/>
          <p:cNvSpPr/>
          <p:nvPr/>
        </p:nvSpPr>
        <p:spPr>
          <a:xfrm>
            <a:off x="5302250" y="1754188"/>
            <a:ext cx="952500" cy="950912"/>
          </a:xfrm>
          <a:custGeom>
            <a:avLst/>
            <a:gdLst/>
            <a:ahLst/>
            <a:cxnLst/>
            <a:pathLst>
              <a:path w="951703" h="951703">
                <a:moveTo>
                  <a:pt x="951703" y="475851"/>
                </a:moveTo>
                <a:cubicBezTo>
                  <a:pt x="951703" y="738659"/>
                  <a:pt x="738659" y="951703"/>
                  <a:pt x="475851" y="951703"/>
                </a:cubicBezTo>
                <a:cubicBezTo>
                  <a:pt x="213043" y="951703"/>
                  <a:pt x="0" y="738659"/>
                  <a:pt x="0" y="475851"/>
                </a:cubicBezTo>
                <a:cubicBezTo>
                  <a:pt x="0" y="213043"/>
                  <a:pt x="213043" y="0"/>
                  <a:pt x="475851" y="0"/>
                </a:cubicBezTo>
                <a:cubicBezTo>
                  <a:pt x="738659" y="0"/>
                  <a:pt x="951703" y="213043"/>
                  <a:pt x="951703" y="475851"/>
                </a:cubicBezTo>
                <a:close/>
              </a:path>
            </a:pathLst>
          </a:custGeom>
          <a:solidFill>
            <a:srgbClr val="F2F2F2"/>
          </a:solidFill>
          <a:ln w="9525">
            <a:noFill/>
          </a:ln>
        </p:spPr>
        <p:txBody>
          <a:bodyPr/>
          <a:p>
            <a:endParaRPr lang="zh-CN" altLang="en-US"/>
          </a:p>
        </p:txBody>
      </p:sp>
      <p:sp>
        <p:nvSpPr>
          <p:cNvPr id="16389" name="Freeform 5"/>
          <p:cNvSpPr/>
          <p:nvPr/>
        </p:nvSpPr>
        <p:spPr>
          <a:xfrm>
            <a:off x="5353050" y="1801813"/>
            <a:ext cx="860425" cy="860425"/>
          </a:xfrm>
          <a:custGeom>
            <a:avLst/>
            <a:gdLst/>
            <a:ahLst/>
            <a:cxnLst/>
            <a:pathLst>
              <a:path w="859712" h="859712">
                <a:moveTo>
                  <a:pt x="859712" y="429856"/>
                </a:moveTo>
                <a:cubicBezTo>
                  <a:pt x="859712" y="667261"/>
                  <a:pt x="667261" y="859712"/>
                  <a:pt x="429856" y="859712"/>
                </a:cubicBezTo>
                <a:cubicBezTo>
                  <a:pt x="192451" y="859712"/>
                  <a:pt x="0" y="667261"/>
                  <a:pt x="0" y="429856"/>
                </a:cubicBezTo>
                <a:cubicBezTo>
                  <a:pt x="0" y="192451"/>
                  <a:pt x="192451" y="0"/>
                  <a:pt x="429856" y="0"/>
                </a:cubicBezTo>
                <a:cubicBezTo>
                  <a:pt x="667261" y="0"/>
                  <a:pt x="859712" y="192451"/>
                  <a:pt x="859712" y="429856"/>
                </a:cubicBezTo>
                <a:close/>
              </a:path>
            </a:pathLst>
          </a:custGeom>
          <a:solidFill>
            <a:srgbClr val="00B0F0"/>
          </a:solidFill>
          <a:ln w="9525">
            <a:noFill/>
          </a:ln>
        </p:spPr>
        <p:txBody>
          <a:bodyPr/>
          <a:p>
            <a:endParaRPr lang="zh-CN" altLang="en-US"/>
          </a:p>
        </p:txBody>
      </p:sp>
      <p:sp>
        <p:nvSpPr>
          <p:cNvPr id="14" name="TextBox 6"/>
          <p:cNvSpPr txBox="1"/>
          <p:nvPr/>
        </p:nvSpPr>
        <p:spPr>
          <a:xfrm>
            <a:off x="5056251" y="4167123"/>
            <a:ext cx="1453389" cy="248920"/>
          </a:xfrm>
          <a:prstGeom prst="rect">
            <a:avLst/>
          </a:prstGeom>
          <a:solidFill>
            <a:srgbClr val="198ABD"/>
          </a:solidFill>
        </p:spPr>
        <p:txBody>
          <a:bodyPr lIns="0" tIns="0" rIns="0" bIns="0" rtlCol="0" anchor="ctr">
            <a:spAutoFit/>
          </a:bodyPr>
          <a:lstStyle/>
          <a:p>
            <a:pPr algn="ctr" fontAlgn="auto" latinLnBrk="1">
              <a:lnSpc>
                <a:spcPct val="116000"/>
              </a:lnSpc>
            </a:pPr>
            <a:r>
              <a:rPr lang="en-US" sz="1400" noProof="1">
                <a:solidFill>
                  <a:srgbClr val="FFFFFF"/>
                </a:solidFill>
                <a:highlight>
                  <a:srgbClr val="198ABD"/>
                </a:highlight>
                <a:latin typeface="微软雅黑" panose="020B0503020204020204" charset="-122"/>
                <a:ea typeface="微软雅黑" panose="020B0503020204020204" charset="-122"/>
                <a:cs typeface="+mn-cs"/>
              </a:rPr>
              <a:t>PART 03</a:t>
            </a:r>
            <a:endParaRPr lang="en-US" sz="1100" noProof="1"/>
          </a:p>
        </p:txBody>
      </p:sp>
      <p:sp>
        <p:nvSpPr>
          <p:cNvPr id="16391" name="TextBox 7"/>
          <p:cNvSpPr txBox="1"/>
          <p:nvPr/>
        </p:nvSpPr>
        <p:spPr>
          <a:xfrm>
            <a:off x="4475163" y="3476625"/>
            <a:ext cx="2606675" cy="212725"/>
          </a:xfrm>
          <a:prstGeom prst="rect">
            <a:avLst/>
          </a:prstGeom>
          <a:noFill/>
          <a:ln w="9525">
            <a:noFill/>
          </a:ln>
        </p:spPr>
        <p:txBody>
          <a:bodyPr lIns="0" tIns="0" rIns="0" bIns="0" anchor="ctr">
            <a:spAutoFit/>
          </a:bodyPr>
          <a:p>
            <a:pPr algn="ctr" latinLnBrk="1">
              <a:lnSpc>
                <a:spcPct val="116000"/>
              </a:lnSpc>
            </a:pPr>
            <a:r>
              <a:rPr lang="zh-CN" altLang="en-US" sz="1200">
                <a:solidFill>
                  <a:srgbClr val="808080"/>
                </a:solidFill>
                <a:latin typeface="微软雅黑" panose="020B0503020204020204" charset="-122"/>
                <a:ea typeface="微软雅黑" panose="020B0503020204020204" charset="-122"/>
                <a:sym typeface="宋体" panose="02010600030101010101" pitchFamily="2" charset="-122"/>
              </a:rPr>
              <a:t>功能模块设计及具体实现</a:t>
            </a:r>
            <a:endParaRPr lang="en-US" altLang="zh-CN" sz="1100">
              <a:latin typeface="Calibri" panose="020F0502020204030204" charset="0"/>
            </a:endParaRPr>
          </a:p>
        </p:txBody>
      </p:sp>
      <p:sp>
        <p:nvSpPr>
          <p:cNvPr id="16392" name="TextBox 8"/>
          <p:cNvSpPr txBox="1"/>
          <p:nvPr/>
        </p:nvSpPr>
        <p:spPr>
          <a:xfrm>
            <a:off x="4476750" y="2874963"/>
            <a:ext cx="2608263" cy="355600"/>
          </a:xfrm>
          <a:prstGeom prst="rect">
            <a:avLst/>
          </a:prstGeom>
          <a:noFill/>
          <a:ln w="9525">
            <a:noFill/>
          </a:ln>
        </p:spPr>
        <p:txBody>
          <a:bodyPr lIns="0" tIns="0" rIns="0" bIns="0" anchor="ctr">
            <a:spAutoFit/>
          </a:bodyPr>
          <a:p>
            <a:pPr algn="ctr" latinLnBrk="1">
              <a:lnSpc>
                <a:spcPct val="116000"/>
              </a:lnSpc>
            </a:pPr>
            <a:r>
              <a:rPr lang="zh-CN" altLang="en-US" sz="2000">
                <a:solidFill>
                  <a:srgbClr val="42464B"/>
                </a:solidFill>
                <a:latin typeface="微软雅黑" panose="020B0503020204020204" charset="-122"/>
                <a:ea typeface="微软雅黑" panose="020B0503020204020204" charset="-122"/>
                <a:sym typeface="宋体" panose="02010600030101010101" pitchFamily="2" charset="-122"/>
              </a:rPr>
              <a:t>系统设计实现</a:t>
            </a:r>
            <a:endParaRPr lang="en-US" altLang="zh-CN" sz="1100">
              <a:latin typeface="Calibri" panose="020F0502020204030204" charset="0"/>
            </a:endParaRPr>
          </a:p>
        </p:txBody>
      </p:sp>
      <p:sp>
        <p:nvSpPr>
          <p:cNvPr id="16393" name="TextBox 9"/>
          <p:cNvSpPr txBox="1"/>
          <p:nvPr/>
        </p:nvSpPr>
        <p:spPr>
          <a:xfrm>
            <a:off x="4483100" y="2059464"/>
            <a:ext cx="2606675" cy="356235"/>
          </a:xfrm>
          <a:prstGeom prst="rect">
            <a:avLst/>
          </a:prstGeom>
          <a:noFill/>
          <a:ln w="9525">
            <a:noFill/>
          </a:ln>
        </p:spPr>
        <p:txBody>
          <a:bodyPr lIns="0" tIns="0" rIns="0" bIns="0" anchor="ctr">
            <a:spAutoFit/>
          </a:bodyPr>
          <a:p>
            <a:pPr algn="ctr" latinLnBrk="1">
              <a:lnSpc>
                <a:spcPct val="116000"/>
              </a:lnSpc>
            </a:pPr>
            <a:r>
              <a:rPr lang="en-US" altLang="zh-CN" sz="2000" b="1">
                <a:solidFill>
                  <a:srgbClr val="FFFFFF"/>
                </a:solidFill>
                <a:latin typeface="微软雅黑" panose="020B0503020204020204" charset="-122"/>
                <a:ea typeface="微软雅黑" panose="020B0503020204020204" charset="-122"/>
              </a:rPr>
              <a:t>04</a:t>
            </a:r>
            <a:endParaRPr lang="en-US" altLang="zh-CN" sz="1100">
              <a:latin typeface="Calibri" panose="020F050202020403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TextBox 1"/>
          <p:cNvSpPr txBox="1"/>
          <p:nvPr/>
        </p:nvSpPr>
        <p:spPr>
          <a:xfrm>
            <a:off x="3873500" y="395288"/>
            <a:ext cx="3810000" cy="355600"/>
          </a:xfrm>
          <a:prstGeom prst="rect">
            <a:avLst/>
          </a:prstGeom>
          <a:noFill/>
          <a:ln w="9525">
            <a:noFill/>
          </a:ln>
        </p:spPr>
        <p:txBody>
          <a:bodyPr lIns="0" tIns="0" rIns="0" bIns="0" anchor="ctr">
            <a:spAutoFit/>
          </a:bodyPr>
          <a:p>
            <a:pPr algn="ctr" latinLnBrk="1">
              <a:lnSpc>
                <a:spcPct val="116000"/>
              </a:lnSpc>
            </a:pPr>
            <a:r>
              <a:rPr lang="en-US" altLang="zh-CN" sz="2000">
                <a:solidFill>
                  <a:srgbClr val="00B0F0"/>
                </a:solidFill>
                <a:latin typeface="微软雅黑" panose="020B0503020204020204" charset="-122"/>
                <a:ea typeface="微软雅黑" panose="020B0503020204020204" charset="-122"/>
              </a:rPr>
              <a:t>功能模块设计</a:t>
            </a:r>
            <a:endParaRPr lang="en-US" altLang="zh-CN" sz="1100">
              <a:latin typeface="Calibri" panose="020F0502020204030204" charset="0"/>
            </a:endParaRPr>
          </a:p>
        </p:txBody>
      </p:sp>
      <p:sp>
        <p:nvSpPr>
          <p:cNvPr id="17410" name="Freeform 2"/>
          <p:cNvSpPr/>
          <p:nvPr/>
        </p:nvSpPr>
        <p:spPr>
          <a:xfrm>
            <a:off x="5483225" y="812800"/>
            <a:ext cx="596900" cy="0"/>
          </a:xfrm>
          <a:custGeom>
            <a:avLst/>
            <a:gdLst/>
            <a:ahLst/>
            <a:cxnLst/>
            <a:pathLst>
              <a:path w="596317" h="1">
                <a:moveTo>
                  <a:pt x="0" y="0"/>
                </a:moveTo>
                <a:lnTo>
                  <a:pt x="596318" y="0"/>
                </a:lnTo>
              </a:path>
            </a:pathLst>
          </a:custGeom>
          <a:solidFill>
            <a:srgbClr val="198ABD"/>
          </a:solidFill>
          <a:ln w="6350" cap="flat" cmpd="sng">
            <a:solidFill>
              <a:srgbClr val="198ABD"/>
            </a:solidFill>
            <a:prstDash val="solid"/>
            <a:round/>
            <a:headEnd type="none" w="med" len="med"/>
            <a:tailEnd type="none" w="med" len="med"/>
          </a:ln>
        </p:spPr>
        <p:txBody>
          <a:bodyPr/>
          <a:p>
            <a:endParaRPr lang="zh-CN" altLang="en-US"/>
          </a:p>
        </p:txBody>
      </p:sp>
      <p:pic>
        <p:nvPicPr>
          <p:cNvPr id="17411" name="图片 1"/>
          <p:cNvPicPr>
            <a:picLocks noChangeAspect="1"/>
          </p:cNvPicPr>
          <p:nvPr/>
        </p:nvPicPr>
        <p:blipFill>
          <a:blip r:embed="rId1"/>
          <a:stretch>
            <a:fillRect/>
          </a:stretch>
        </p:blipFill>
        <p:spPr>
          <a:xfrm>
            <a:off x="1060450" y="1270000"/>
            <a:ext cx="9436100" cy="476567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图片 6"/>
          <p:cNvPicPr>
            <a:picLocks noChangeAspect="1"/>
          </p:cNvPicPr>
          <p:nvPr/>
        </p:nvPicPr>
        <p:blipFill>
          <a:blip r:embed="rId1"/>
          <a:stretch>
            <a:fillRect/>
          </a:stretch>
        </p:blipFill>
        <p:spPr>
          <a:xfrm>
            <a:off x="255588" y="615950"/>
            <a:ext cx="10791825" cy="5705475"/>
          </a:xfrm>
          <a:prstGeom prst="rect">
            <a:avLst/>
          </a:prstGeom>
          <a:noFill/>
          <a:ln w="9525">
            <a:noFill/>
          </a:ln>
        </p:spPr>
      </p:pic>
      <p:sp>
        <p:nvSpPr>
          <p:cNvPr id="18434" name="Freeform 2"/>
          <p:cNvSpPr/>
          <p:nvPr/>
        </p:nvSpPr>
        <p:spPr>
          <a:xfrm>
            <a:off x="858838" y="615950"/>
            <a:ext cx="595312" cy="0"/>
          </a:xfrm>
          <a:custGeom>
            <a:avLst/>
            <a:gdLst/>
            <a:ahLst/>
            <a:cxnLst/>
            <a:pathLst>
              <a:path w="596317" h="1">
                <a:moveTo>
                  <a:pt x="0" y="0"/>
                </a:moveTo>
                <a:lnTo>
                  <a:pt x="596318" y="0"/>
                </a:lnTo>
              </a:path>
            </a:pathLst>
          </a:custGeom>
          <a:solidFill>
            <a:srgbClr val="198ABD"/>
          </a:solidFill>
          <a:ln w="6350" cap="flat" cmpd="sng">
            <a:solidFill>
              <a:srgbClr val="198ABD"/>
            </a:solidFill>
            <a:prstDash val="solid"/>
            <a:round/>
            <a:headEnd type="none" w="med" len="med"/>
            <a:tailEnd type="none" w="med" len="med"/>
          </a:ln>
        </p:spPr>
        <p:txBody>
          <a:bodyPr/>
          <a:p>
            <a:endParaRPr lang="zh-CN" altLang="en-US"/>
          </a:p>
        </p:txBody>
      </p:sp>
      <p:sp>
        <p:nvSpPr>
          <p:cNvPr id="18435" name="TextBox 1"/>
          <p:cNvSpPr txBox="1"/>
          <p:nvPr/>
        </p:nvSpPr>
        <p:spPr>
          <a:xfrm>
            <a:off x="333375" y="258763"/>
            <a:ext cx="3870325" cy="357187"/>
          </a:xfrm>
          <a:prstGeom prst="rect">
            <a:avLst/>
          </a:prstGeom>
          <a:noFill/>
          <a:ln w="9525">
            <a:noFill/>
          </a:ln>
        </p:spPr>
        <p:txBody>
          <a:bodyPr wrap="square" lIns="0" tIns="0" rIns="0" bIns="0" anchor="ctr">
            <a:spAutoFit/>
          </a:bodyPr>
          <a:p>
            <a:pPr latinLnBrk="1">
              <a:lnSpc>
                <a:spcPct val="116000"/>
              </a:lnSpc>
            </a:pPr>
            <a:r>
              <a:rPr lang="en-US" altLang="zh-CN" sz="2000" dirty="0">
                <a:solidFill>
                  <a:srgbClr val="00B0F0"/>
                </a:solidFill>
                <a:latin typeface="微软雅黑" panose="020B0503020204020204" charset="-122"/>
                <a:ea typeface="微软雅黑" panose="020B0503020204020204" charset="-122"/>
              </a:rPr>
              <a:t>  </a:t>
            </a:r>
            <a:r>
              <a:rPr lang="zh-CN" altLang="en-US" sz="2000" dirty="0">
                <a:solidFill>
                  <a:srgbClr val="00B0F0"/>
                </a:solidFill>
                <a:latin typeface="微软雅黑" panose="020B0503020204020204" charset="-122"/>
                <a:ea typeface="微软雅黑" panose="020B0503020204020204" charset="-122"/>
              </a:rPr>
              <a:t>系统安全访问实现</a:t>
            </a:r>
            <a:endParaRPr lang="zh-CN" altLang="en-US" sz="2400">
              <a:solidFill>
                <a:srgbClr val="42464B"/>
              </a:solidFill>
              <a:latin typeface="微软雅黑" panose="020B0503020204020204" charset="-122"/>
              <a:ea typeface="微软雅黑" panose="020B0503020204020204" charset="-122"/>
            </a:endParaRPr>
          </a:p>
        </p:txBody>
      </p:sp>
      <p:sp>
        <p:nvSpPr>
          <p:cNvPr id="18436" name="文本框 1"/>
          <p:cNvSpPr txBox="1"/>
          <p:nvPr/>
        </p:nvSpPr>
        <p:spPr>
          <a:xfrm>
            <a:off x="4508500" y="3067050"/>
            <a:ext cx="2540000" cy="368300"/>
          </a:xfrm>
          <a:prstGeom prst="rect">
            <a:avLst/>
          </a:prstGeom>
          <a:noFill/>
          <a:ln w="9525">
            <a:noFill/>
          </a:ln>
        </p:spPr>
        <p:txBody>
          <a:bodyPr wrap="square" anchor="t">
            <a:spAutoFit/>
          </a:bodyPr>
          <a:p>
            <a:r>
              <a:rPr lang="zh-CN" altLang="en-US">
                <a:latin typeface="Calibri" panose="020F0502020204030204" charset="0"/>
              </a:rPr>
              <a:t>  </a:t>
            </a:r>
            <a:endParaRPr lang="zh-CN" altLang="en-US">
              <a:latin typeface="Calibri" panose="020F0502020204030204" charset="0"/>
            </a:endParaRPr>
          </a:p>
        </p:txBody>
      </p:sp>
      <p:sp>
        <p:nvSpPr>
          <p:cNvPr id="18437" name="文本框 2"/>
          <p:cNvSpPr txBox="1"/>
          <p:nvPr/>
        </p:nvSpPr>
        <p:spPr>
          <a:xfrm>
            <a:off x="4508500" y="3067050"/>
            <a:ext cx="2540000" cy="368300"/>
          </a:xfrm>
          <a:prstGeom prst="rect">
            <a:avLst/>
          </a:prstGeom>
          <a:noFill/>
          <a:ln w="9525">
            <a:noFill/>
          </a:ln>
        </p:spPr>
        <p:txBody>
          <a:bodyPr wrap="square" anchor="t">
            <a:spAutoFit/>
          </a:bodyPr>
          <a:p>
            <a:r>
              <a:rPr lang="zh-CN" altLang="en-US">
                <a:latin typeface="Calibri" panose="020F0502020204030204" charset="0"/>
              </a:rPr>
              <a:t> </a:t>
            </a:r>
            <a:endParaRPr lang="zh-CN" altLang="en-US">
              <a:latin typeface="Calibri" panose="020F0502020204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Freeform 221"/>
          <p:cNvSpPr/>
          <p:nvPr/>
        </p:nvSpPr>
        <p:spPr>
          <a:xfrm rot="4440000">
            <a:off x="1425575" y="2413000"/>
            <a:ext cx="887413" cy="838200"/>
          </a:xfrm>
          <a:custGeom>
            <a:avLst/>
            <a:gdLst/>
            <a:ahLst/>
            <a:cxnLst/>
            <a:pathLst>
              <a:path w="1095438" h="1074242">
                <a:moveTo>
                  <a:pt x="0" y="515061"/>
                </a:moveTo>
                <a:cubicBezTo>
                  <a:pt x="352095" y="682866"/>
                  <a:pt x="728053" y="429895"/>
                  <a:pt x="648932" y="0"/>
                </a:cubicBezTo>
                <a:cubicBezTo>
                  <a:pt x="1095439" y="597014"/>
                  <a:pt x="1095439" y="597014"/>
                  <a:pt x="1095439" y="597014"/>
                </a:cubicBezTo>
                <a:cubicBezTo>
                  <a:pt x="706095" y="401015"/>
                  <a:pt x="357759" y="689509"/>
                  <a:pt x="419532" y="1074242"/>
                </a:cubicBezTo>
                <a:lnTo>
                  <a:pt x="0" y="515061"/>
                </a:lnTo>
                <a:lnTo>
                  <a:pt x="0" y="515061"/>
                </a:lnTo>
                <a:lnTo>
                  <a:pt x="0" y="515061"/>
                </a:lnTo>
                <a:close/>
              </a:path>
            </a:pathLst>
          </a:custGeom>
          <a:solidFill>
            <a:srgbClr val="00B0F0"/>
          </a:solidFill>
          <a:ln w="9525">
            <a:noFill/>
          </a:ln>
        </p:spPr>
        <p:txBody>
          <a:bodyPr/>
          <a:p>
            <a:endParaRPr lang="zh-CN" altLang="en-US"/>
          </a:p>
        </p:txBody>
      </p:sp>
      <p:sp>
        <p:nvSpPr>
          <p:cNvPr id="19458" name="Freeform 220"/>
          <p:cNvSpPr/>
          <p:nvPr/>
        </p:nvSpPr>
        <p:spPr>
          <a:xfrm>
            <a:off x="1808163" y="2624138"/>
            <a:ext cx="1671637" cy="1671637"/>
          </a:xfrm>
          <a:custGeom>
            <a:avLst/>
            <a:gdLst/>
            <a:ahLst/>
            <a:cxnLst/>
            <a:pathLst>
              <a:path w="1672006" h="1670977">
                <a:moveTo>
                  <a:pt x="631076" y="1557693"/>
                </a:moveTo>
                <a:cubicBezTo>
                  <a:pt x="231864" y="1444409"/>
                  <a:pt x="0" y="1029259"/>
                  <a:pt x="113183" y="630377"/>
                </a:cubicBezTo>
                <a:cubicBezTo>
                  <a:pt x="226365" y="231521"/>
                  <a:pt x="641731" y="0"/>
                  <a:pt x="1040930" y="113271"/>
                </a:cubicBezTo>
                <a:cubicBezTo>
                  <a:pt x="1440130" y="226543"/>
                  <a:pt x="1672006" y="641718"/>
                  <a:pt x="1558824" y="1040587"/>
                </a:cubicBezTo>
                <a:cubicBezTo>
                  <a:pt x="1445641" y="1439443"/>
                  <a:pt x="1030275" y="1670977"/>
                  <a:pt x="631076" y="1557693"/>
                </a:cubicBezTo>
                <a:lnTo>
                  <a:pt x="631076" y="1557693"/>
                </a:lnTo>
                <a:close/>
              </a:path>
            </a:pathLst>
          </a:custGeom>
          <a:solidFill>
            <a:srgbClr val="373275"/>
          </a:solidFill>
          <a:ln w="9525">
            <a:noFill/>
          </a:ln>
        </p:spPr>
        <p:txBody>
          <a:bodyPr/>
          <a:p>
            <a:endParaRPr lang="zh-CN" altLang="en-US"/>
          </a:p>
        </p:txBody>
      </p:sp>
      <p:sp>
        <p:nvSpPr>
          <p:cNvPr id="19459" name="Freeform 221"/>
          <p:cNvSpPr/>
          <p:nvPr/>
        </p:nvSpPr>
        <p:spPr>
          <a:xfrm>
            <a:off x="2965450" y="2266950"/>
            <a:ext cx="1095375" cy="1074738"/>
          </a:xfrm>
          <a:custGeom>
            <a:avLst/>
            <a:gdLst/>
            <a:ahLst/>
            <a:cxnLst/>
            <a:pathLst>
              <a:path w="1095438" h="1074242">
                <a:moveTo>
                  <a:pt x="0" y="515061"/>
                </a:moveTo>
                <a:cubicBezTo>
                  <a:pt x="352095" y="682866"/>
                  <a:pt x="728053" y="429895"/>
                  <a:pt x="648932" y="0"/>
                </a:cubicBezTo>
                <a:cubicBezTo>
                  <a:pt x="1095439" y="597014"/>
                  <a:pt x="1095439" y="597014"/>
                  <a:pt x="1095439" y="597014"/>
                </a:cubicBezTo>
                <a:cubicBezTo>
                  <a:pt x="706095" y="401015"/>
                  <a:pt x="357759" y="689509"/>
                  <a:pt x="419532" y="1074242"/>
                </a:cubicBezTo>
                <a:lnTo>
                  <a:pt x="0" y="515061"/>
                </a:lnTo>
                <a:lnTo>
                  <a:pt x="0" y="515061"/>
                </a:lnTo>
                <a:lnTo>
                  <a:pt x="0" y="515061"/>
                </a:lnTo>
                <a:close/>
              </a:path>
            </a:pathLst>
          </a:custGeom>
          <a:solidFill>
            <a:srgbClr val="373275"/>
          </a:solidFill>
          <a:ln w="9525">
            <a:noFill/>
          </a:ln>
        </p:spPr>
        <p:txBody>
          <a:bodyPr/>
          <a:p>
            <a:endParaRPr lang="zh-CN" altLang="en-US"/>
          </a:p>
        </p:txBody>
      </p:sp>
      <p:sp>
        <p:nvSpPr>
          <p:cNvPr id="19460" name="Freeform 222"/>
          <p:cNvSpPr/>
          <p:nvPr/>
        </p:nvSpPr>
        <p:spPr>
          <a:xfrm>
            <a:off x="1927225" y="2743200"/>
            <a:ext cx="1433513" cy="1431925"/>
          </a:xfrm>
          <a:custGeom>
            <a:avLst/>
            <a:gdLst/>
            <a:ahLst/>
            <a:cxnLst/>
            <a:pathLst>
              <a:path w="1434478" h="1432268">
                <a:moveTo>
                  <a:pt x="541604" y="1335088"/>
                </a:moveTo>
                <a:cubicBezTo>
                  <a:pt x="199060" y="1237882"/>
                  <a:pt x="0" y="881977"/>
                  <a:pt x="96990" y="540144"/>
                </a:cubicBezTo>
                <a:cubicBezTo>
                  <a:pt x="193993" y="198311"/>
                  <a:pt x="550304" y="0"/>
                  <a:pt x="892861" y="97206"/>
                </a:cubicBezTo>
                <a:cubicBezTo>
                  <a:pt x="1235418" y="194412"/>
                  <a:pt x="1434478" y="550304"/>
                  <a:pt x="1337475" y="892137"/>
                </a:cubicBezTo>
                <a:cubicBezTo>
                  <a:pt x="1240473" y="1233958"/>
                  <a:pt x="884149" y="1432268"/>
                  <a:pt x="541604" y="1335088"/>
                </a:cubicBezTo>
                <a:lnTo>
                  <a:pt x="541604" y="1335088"/>
                </a:lnTo>
                <a:close/>
              </a:path>
            </a:pathLst>
          </a:custGeom>
          <a:solidFill>
            <a:srgbClr val="FFFFFF"/>
          </a:solidFill>
          <a:ln w="9525">
            <a:noFill/>
          </a:ln>
        </p:spPr>
        <p:txBody>
          <a:bodyPr/>
          <a:p>
            <a:endParaRPr lang="zh-CN" altLang="en-US"/>
          </a:p>
        </p:txBody>
      </p:sp>
      <p:sp>
        <p:nvSpPr>
          <p:cNvPr id="19461" name="Freeform 223"/>
          <p:cNvSpPr/>
          <p:nvPr/>
        </p:nvSpPr>
        <p:spPr>
          <a:xfrm>
            <a:off x="4346575" y="2671763"/>
            <a:ext cx="1079500" cy="1154112"/>
          </a:xfrm>
          <a:custGeom>
            <a:avLst/>
            <a:gdLst/>
            <a:ahLst/>
            <a:cxnLst/>
            <a:pathLst>
              <a:path w="1080160" h="1154303">
                <a:moveTo>
                  <a:pt x="728028" y="0"/>
                </a:moveTo>
                <a:cubicBezTo>
                  <a:pt x="432803" y="331318"/>
                  <a:pt x="595503" y="812699"/>
                  <a:pt x="1080161" y="859651"/>
                </a:cubicBezTo>
                <a:cubicBezTo>
                  <a:pt x="309944" y="1154303"/>
                  <a:pt x="309944" y="1154303"/>
                  <a:pt x="309944" y="1154303"/>
                </a:cubicBezTo>
                <a:cubicBezTo>
                  <a:pt x="640017" y="797662"/>
                  <a:pt x="438125" y="330315"/>
                  <a:pt x="0" y="278943"/>
                </a:cubicBezTo>
                <a:lnTo>
                  <a:pt x="728028" y="0"/>
                </a:lnTo>
                <a:lnTo>
                  <a:pt x="728028" y="0"/>
                </a:lnTo>
                <a:lnTo>
                  <a:pt x="728028" y="0"/>
                </a:lnTo>
                <a:close/>
              </a:path>
            </a:pathLst>
          </a:custGeom>
          <a:solidFill>
            <a:srgbClr val="DD3C72"/>
          </a:solidFill>
          <a:ln w="9525">
            <a:noFill/>
          </a:ln>
        </p:spPr>
        <p:txBody>
          <a:bodyPr/>
          <a:p>
            <a:endParaRPr lang="zh-CN" altLang="en-US"/>
          </a:p>
        </p:txBody>
      </p:sp>
      <p:sp>
        <p:nvSpPr>
          <p:cNvPr id="19462" name="Freeform 224"/>
          <p:cNvSpPr/>
          <p:nvPr/>
        </p:nvSpPr>
        <p:spPr>
          <a:xfrm>
            <a:off x="3505200" y="1177925"/>
            <a:ext cx="1873250" cy="1874838"/>
          </a:xfrm>
          <a:custGeom>
            <a:avLst/>
            <a:gdLst/>
            <a:ahLst/>
            <a:cxnLst/>
            <a:pathLst>
              <a:path w="1873618" h="1874863">
                <a:moveTo>
                  <a:pt x="706819" y="1747964"/>
                </a:moveTo>
                <a:cubicBezTo>
                  <a:pt x="259588" y="1621066"/>
                  <a:pt x="0" y="1155293"/>
                  <a:pt x="127026" y="707656"/>
                </a:cubicBezTo>
                <a:cubicBezTo>
                  <a:pt x="254051" y="260020"/>
                  <a:pt x="719569" y="0"/>
                  <a:pt x="1166800" y="126898"/>
                </a:cubicBezTo>
                <a:cubicBezTo>
                  <a:pt x="1614030" y="253809"/>
                  <a:pt x="1873619" y="719569"/>
                  <a:pt x="1746593" y="1167219"/>
                </a:cubicBezTo>
                <a:cubicBezTo>
                  <a:pt x="1619568" y="1614856"/>
                  <a:pt x="1154049" y="1874863"/>
                  <a:pt x="706819" y="1747964"/>
                </a:cubicBezTo>
                <a:lnTo>
                  <a:pt x="706819" y="1747964"/>
                </a:lnTo>
                <a:close/>
              </a:path>
            </a:pathLst>
          </a:custGeom>
          <a:solidFill>
            <a:srgbClr val="DD3C72"/>
          </a:solidFill>
          <a:ln w="9525">
            <a:noFill/>
          </a:ln>
        </p:spPr>
        <p:txBody>
          <a:bodyPr/>
          <a:p>
            <a:endParaRPr lang="zh-CN" altLang="en-US"/>
          </a:p>
        </p:txBody>
      </p:sp>
      <p:sp>
        <p:nvSpPr>
          <p:cNvPr id="19463" name="Freeform 225"/>
          <p:cNvSpPr/>
          <p:nvPr/>
        </p:nvSpPr>
        <p:spPr>
          <a:xfrm>
            <a:off x="3638550" y="1309688"/>
            <a:ext cx="1606550" cy="1608137"/>
          </a:xfrm>
          <a:custGeom>
            <a:avLst/>
            <a:gdLst/>
            <a:ahLst/>
            <a:cxnLst/>
            <a:pathLst>
              <a:path w="1606423" h="1607680">
                <a:moveTo>
                  <a:pt x="605994" y="1498879"/>
                </a:moveTo>
                <a:cubicBezTo>
                  <a:pt x="222543" y="1390079"/>
                  <a:pt x="0" y="990689"/>
                  <a:pt x="108916" y="606831"/>
                </a:cubicBezTo>
                <a:cubicBezTo>
                  <a:pt x="217831" y="222974"/>
                  <a:pt x="616979" y="0"/>
                  <a:pt x="1000430" y="108801"/>
                </a:cubicBezTo>
                <a:cubicBezTo>
                  <a:pt x="1383881" y="217602"/>
                  <a:pt x="1606423" y="616991"/>
                  <a:pt x="1497508" y="1000849"/>
                </a:cubicBezTo>
                <a:cubicBezTo>
                  <a:pt x="1388593" y="1384706"/>
                  <a:pt x="989445" y="1607680"/>
                  <a:pt x="605994" y="1498879"/>
                </a:cubicBezTo>
                <a:lnTo>
                  <a:pt x="605994" y="1498879"/>
                </a:lnTo>
                <a:close/>
              </a:path>
            </a:pathLst>
          </a:custGeom>
          <a:solidFill>
            <a:srgbClr val="FFFFFF"/>
          </a:solidFill>
          <a:ln w="9525">
            <a:noFill/>
          </a:ln>
        </p:spPr>
        <p:txBody>
          <a:bodyPr/>
          <a:p>
            <a:endParaRPr lang="zh-CN" altLang="en-US"/>
          </a:p>
        </p:txBody>
      </p:sp>
      <p:sp>
        <p:nvSpPr>
          <p:cNvPr id="19464" name="Freeform 226"/>
          <p:cNvSpPr/>
          <p:nvPr/>
        </p:nvSpPr>
        <p:spPr>
          <a:xfrm>
            <a:off x="5718175" y="2971800"/>
            <a:ext cx="1339850" cy="1323975"/>
          </a:xfrm>
          <a:custGeom>
            <a:avLst/>
            <a:gdLst/>
            <a:ahLst/>
            <a:cxnLst/>
            <a:pathLst>
              <a:path w="1340968" h="1325054">
                <a:moveTo>
                  <a:pt x="0" y="643267"/>
                </a:moveTo>
                <a:cubicBezTo>
                  <a:pt x="415938" y="826643"/>
                  <a:pt x="867092" y="522325"/>
                  <a:pt x="753656" y="0"/>
                </a:cubicBezTo>
                <a:cubicBezTo>
                  <a:pt x="1340968" y="749808"/>
                  <a:pt x="1340968" y="749808"/>
                  <a:pt x="1340968" y="749808"/>
                </a:cubicBezTo>
                <a:cubicBezTo>
                  <a:pt x="859117" y="515036"/>
                  <a:pt x="454279" y="877722"/>
                  <a:pt x="533667" y="1325054"/>
                </a:cubicBezTo>
                <a:lnTo>
                  <a:pt x="0" y="643267"/>
                </a:lnTo>
                <a:lnTo>
                  <a:pt x="0" y="643267"/>
                </a:lnTo>
                <a:lnTo>
                  <a:pt x="0" y="643267"/>
                </a:lnTo>
                <a:close/>
              </a:path>
            </a:pathLst>
          </a:custGeom>
          <a:solidFill>
            <a:srgbClr val="1798C4"/>
          </a:solidFill>
          <a:ln w="9525">
            <a:noFill/>
          </a:ln>
        </p:spPr>
        <p:txBody>
          <a:bodyPr/>
          <a:p>
            <a:endParaRPr lang="zh-CN" altLang="en-US"/>
          </a:p>
        </p:txBody>
      </p:sp>
      <p:sp>
        <p:nvSpPr>
          <p:cNvPr id="19465" name="Freeform 227"/>
          <p:cNvSpPr/>
          <p:nvPr/>
        </p:nvSpPr>
        <p:spPr>
          <a:xfrm>
            <a:off x="4306888" y="3422650"/>
            <a:ext cx="2058987" cy="2057400"/>
          </a:xfrm>
          <a:custGeom>
            <a:avLst/>
            <a:gdLst/>
            <a:ahLst/>
            <a:cxnLst/>
            <a:pathLst>
              <a:path w="2058632" h="2057590">
                <a:moveTo>
                  <a:pt x="776960" y="1918144"/>
                </a:moveTo>
                <a:cubicBezTo>
                  <a:pt x="285458" y="1778673"/>
                  <a:pt x="0" y="1267447"/>
                  <a:pt x="139369" y="776287"/>
                </a:cubicBezTo>
                <a:cubicBezTo>
                  <a:pt x="278739" y="285102"/>
                  <a:pt x="790168" y="0"/>
                  <a:pt x="1281671" y="139446"/>
                </a:cubicBezTo>
                <a:cubicBezTo>
                  <a:pt x="1773174" y="278917"/>
                  <a:pt x="2058632" y="790143"/>
                  <a:pt x="1919262" y="1281303"/>
                </a:cubicBezTo>
                <a:cubicBezTo>
                  <a:pt x="1779879" y="1772488"/>
                  <a:pt x="1268450" y="2057590"/>
                  <a:pt x="776960" y="1918144"/>
                </a:cubicBezTo>
                <a:lnTo>
                  <a:pt x="776960" y="1918144"/>
                </a:lnTo>
                <a:close/>
              </a:path>
            </a:pathLst>
          </a:custGeom>
          <a:solidFill>
            <a:srgbClr val="1798C4"/>
          </a:solidFill>
          <a:ln w="9525">
            <a:noFill/>
          </a:ln>
        </p:spPr>
        <p:txBody>
          <a:bodyPr/>
          <a:p>
            <a:endParaRPr lang="zh-CN" altLang="en-US"/>
          </a:p>
        </p:txBody>
      </p:sp>
      <p:sp>
        <p:nvSpPr>
          <p:cNvPr id="19466" name="Freeform 228"/>
          <p:cNvSpPr/>
          <p:nvPr/>
        </p:nvSpPr>
        <p:spPr>
          <a:xfrm>
            <a:off x="4454525" y="3568700"/>
            <a:ext cx="1763713" cy="1765300"/>
          </a:xfrm>
          <a:custGeom>
            <a:avLst/>
            <a:gdLst/>
            <a:ahLst/>
            <a:cxnLst/>
            <a:pathLst>
              <a:path w="1763598" h="1764843">
                <a:moveTo>
                  <a:pt x="665302" y="1645386"/>
                </a:moveTo>
                <a:cubicBezTo>
                  <a:pt x="244335" y="1525956"/>
                  <a:pt x="0" y="1087501"/>
                  <a:pt x="119571" y="666128"/>
                </a:cubicBezTo>
                <a:cubicBezTo>
                  <a:pt x="239141" y="244767"/>
                  <a:pt x="677329" y="0"/>
                  <a:pt x="1098296" y="119456"/>
                </a:cubicBezTo>
                <a:cubicBezTo>
                  <a:pt x="1519250" y="238887"/>
                  <a:pt x="1763598" y="677316"/>
                  <a:pt x="1644028" y="1098690"/>
                </a:cubicBezTo>
                <a:cubicBezTo>
                  <a:pt x="1524457" y="1520063"/>
                  <a:pt x="1086269" y="1764843"/>
                  <a:pt x="665302" y="1645386"/>
                </a:cubicBezTo>
                <a:lnTo>
                  <a:pt x="665302" y="1645386"/>
                </a:lnTo>
                <a:close/>
              </a:path>
            </a:pathLst>
          </a:custGeom>
          <a:solidFill>
            <a:srgbClr val="FFFFFF"/>
          </a:solidFill>
          <a:ln w="9525">
            <a:noFill/>
          </a:ln>
        </p:spPr>
        <p:txBody>
          <a:bodyPr/>
          <a:p>
            <a:endParaRPr lang="zh-CN" altLang="en-US"/>
          </a:p>
        </p:txBody>
      </p:sp>
      <p:sp>
        <p:nvSpPr>
          <p:cNvPr id="19467" name="Freeform 229"/>
          <p:cNvSpPr/>
          <p:nvPr/>
        </p:nvSpPr>
        <p:spPr>
          <a:xfrm>
            <a:off x="6327775" y="1539875"/>
            <a:ext cx="2417763" cy="2417763"/>
          </a:xfrm>
          <a:custGeom>
            <a:avLst/>
            <a:gdLst/>
            <a:ahLst/>
            <a:cxnLst/>
            <a:pathLst>
              <a:path w="2417166" h="2417331">
                <a:moveTo>
                  <a:pt x="912088" y="2253602"/>
                </a:moveTo>
                <a:cubicBezTo>
                  <a:pt x="335026" y="2089861"/>
                  <a:pt x="0" y="1489304"/>
                  <a:pt x="163741" y="912190"/>
                </a:cubicBezTo>
                <a:cubicBezTo>
                  <a:pt x="327507" y="335102"/>
                  <a:pt x="928040" y="0"/>
                  <a:pt x="1505077" y="163741"/>
                </a:cubicBezTo>
                <a:cubicBezTo>
                  <a:pt x="2082127" y="327482"/>
                  <a:pt x="2417165" y="928040"/>
                  <a:pt x="2253412" y="1505153"/>
                </a:cubicBezTo>
                <a:cubicBezTo>
                  <a:pt x="2089658" y="2082254"/>
                  <a:pt x="1489126" y="2417331"/>
                  <a:pt x="912088" y="2253602"/>
                </a:cubicBezTo>
                <a:lnTo>
                  <a:pt x="912088" y="2253602"/>
                </a:lnTo>
                <a:close/>
              </a:path>
            </a:pathLst>
          </a:custGeom>
          <a:solidFill>
            <a:srgbClr val="793775"/>
          </a:solidFill>
          <a:ln w="9525">
            <a:noFill/>
          </a:ln>
        </p:spPr>
        <p:txBody>
          <a:bodyPr/>
          <a:p>
            <a:endParaRPr lang="zh-CN" altLang="en-US"/>
          </a:p>
        </p:txBody>
      </p:sp>
      <p:grpSp>
        <p:nvGrpSpPr>
          <p:cNvPr id="19468" name="Group 11"/>
          <p:cNvGrpSpPr/>
          <p:nvPr/>
        </p:nvGrpSpPr>
        <p:grpSpPr>
          <a:xfrm>
            <a:off x="1951038" y="2971800"/>
            <a:ext cx="1331912" cy="847725"/>
            <a:chOff x="2578812" y="3317193"/>
            <a:chExt cx="1332885" cy="847674"/>
          </a:xfrm>
        </p:grpSpPr>
        <p:sp>
          <p:nvSpPr>
            <p:cNvPr id="19469" name="TextBox 245"/>
            <p:cNvSpPr txBox="1"/>
            <p:nvPr/>
          </p:nvSpPr>
          <p:spPr>
            <a:xfrm>
              <a:off x="2584249" y="3317193"/>
              <a:ext cx="1327448" cy="646807"/>
            </a:xfrm>
            <a:prstGeom prst="rect">
              <a:avLst/>
            </a:prstGeom>
            <a:noFill/>
            <a:ln w="9525">
              <a:noFill/>
            </a:ln>
          </p:spPr>
          <p:txBody>
            <a:bodyPr lIns="0" tIns="0" rIns="0" bIns="0" anchor="ctr">
              <a:spAutoFit/>
            </a:bodyPr>
            <a:p>
              <a:pPr algn="ctr" latinLnBrk="1">
                <a:lnSpc>
                  <a:spcPct val="116000"/>
                </a:lnSpc>
              </a:pPr>
              <a:r>
                <a:rPr lang="en-US" altLang="zh-CN" sz="2800" b="1">
                  <a:solidFill>
                    <a:srgbClr val="42464B"/>
                  </a:solidFill>
                  <a:latin typeface="微软雅黑" panose="020B0503020204020204" charset="-122"/>
                  <a:ea typeface="微软雅黑" panose="020B0503020204020204" charset="-122"/>
                </a:rPr>
                <a:t>01</a:t>
              </a:r>
              <a:endParaRPr lang="en-US" altLang="zh-CN" sz="1100">
                <a:latin typeface="Calibri" panose="020F0502020204030204" charset="0"/>
              </a:endParaRPr>
            </a:p>
          </p:txBody>
        </p:sp>
        <p:sp>
          <p:nvSpPr>
            <p:cNvPr id="19470" name="TextBox 244"/>
            <p:cNvSpPr txBox="1"/>
            <p:nvPr/>
          </p:nvSpPr>
          <p:spPr>
            <a:xfrm>
              <a:off x="2578812" y="3844192"/>
              <a:ext cx="1327448" cy="320675"/>
            </a:xfrm>
            <a:prstGeom prst="rect">
              <a:avLst/>
            </a:prstGeom>
            <a:noFill/>
            <a:ln w="9525">
              <a:noFill/>
            </a:ln>
          </p:spPr>
          <p:txBody>
            <a:bodyPr lIns="0" tIns="0" rIns="0" bIns="0" anchor="ctr">
              <a:spAutoFit/>
            </a:bodyPr>
            <a:p>
              <a:pPr algn="ctr" latinLnBrk="1">
                <a:lnSpc>
                  <a:spcPct val="116000"/>
                </a:lnSpc>
              </a:pPr>
              <a:r>
                <a:rPr lang="zh-CN" altLang="en-US" b="1">
                  <a:solidFill>
                    <a:srgbClr val="42464B"/>
                  </a:solidFill>
                  <a:latin typeface="微软雅黑" panose="020B0503020204020204" charset="-122"/>
                  <a:ea typeface="微软雅黑" panose="020B0503020204020204" charset="-122"/>
                </a:rPr>
                <a:t>员工资料</a:t>
              </a:r>
              <a:endParaRPr lang="zh-CN" altLang="en-US" b="1">
                <a:solidFill>
                  <a:srgbClr val="42464B"/>
                </a:solidFill>
                <a:latin typeface="微软雅黑" panose="020B0503020204020204" charset="-122"/>
                <a:ea typeface="微软雅黑" panose="020B0503020204020204" charset="-122"/>
              </a:endParaRPr>
            </a:p>
          </p:txBody>
        </p:sp>
      </p:grpSp>
      <p:grpSp>
        <p:nvGrpSpPr>
          <p:cNvPr id="19471" name="Group 12"/>
          <p:cNvGrpSpPr/>
          <p:nvPr/>
        </p:nvGrpSpPr>
        <p:grpSpPr>
          <a:xfrm>
            <a:off x="3787775" y="1539875"/>
            <a:ext cx="1331913" cy="847725"/>
            <a:chOff x="4415003" y="1886687"/>
            <a:chExt cx="1332885" cy="847675"/>
          </a:xfrm>
        </p:grpSpPr>
        <p:sp>
          <p:nvSpPr>
            <p:cNvPr id="19472" name="TextBox 247"/>
            <p:cNvSpPr txBox="1"/>
            <p:nvPr/>
          </p:nvSpPr>
          <p:spPr>
            <a:xfrm>
              <a:off x="4415003" y="2413687"/>
              <a:ext cx="1327448" cy="320675"/>
            </a:xfrm>
            <a:prstGeom prst="rect">
              <a:avLst/>
            </a:prstGeom>
            <a:noFill/>
            <a:ln w="9525">
              <a:noFill/>
            </a:ln>
          </p:spPr>
          <p:txBody>
            <a:bodyPr lIns="0" tIns="0" rIns="0" bIns="0" anchor="ctr">
              <a:spAutoFit/>
            </a:bodyPr>
            <a:p>
              <a:pPr algn="ctr" latinLnBrk="1">
                <a:lnSpc>
                  <a:spcPct val="116000"/>
                </a:lnSpc>
              </a:pPr>
              <a:r>
                <a:rPr lang="zh-CN" altLang="en-US" b="1">
                  <a:solidFill>
                    <a:srgbClr val="42464B"/>
                  </a:solidFill>
                  <a:latin typeface="微软雅黑" panose="020B0503020204020204" charset="-122"/>
                  <a:ea typeface="微软雅黑" panose="020B0503020204020204" charset="-122"/>
                </a:rPr>
                <a:t>人事管理</a:t>
              </a:r>
              <a:endParaRPr lang="zh-CN" altLang="en-US" b="1">
                <a:solidFill>
                  <a:srgbClr val="42464B"/>
                </a:solidFill>
                <a:latin typeface="微软雅黑" panose="020B0503020204020204" charset="-122"/>
                <a:ea typeface="微软雅黑" panose="020B0503020204020204" charset="-122"/>
              </a:endParaRPr>
            </a:p>
          </p:txBody>
        </p:sp>
        <p:sp>
          <p:nvSpPr>
            <p:cNvPr id="19473" name="TextBox 248"/>
            <p:cNvSpPr txBox="1"/>
            <p:nvPr/>
          </p:nvSpPr>
          <p:spPr>
            <a:xfrm>
              <a:off x="4420440" y="1886687"/>
              <a:ext cx="1327448" cy="646807"/>
            </a:xfrm>
            <a:prstGeom prst="rect">
              <a:avLst/>
            </a:prstGeom>
            <a:noFill/>
            <a:ln w="9525">
              <a:noFill/>
            </a:ln>
          </p:spPr>
          <p:txBody>
            <a:bodyPr lIns="0" tIns="0" rIns="0" bIns="0" anchor="ctr">
              <a:spAutoFit/>
            </a:bodyPr>
            <a:p>
              <a:pPr algn="ctr" latinLnBrk="1">
                <a:lnSpc>
                  <a:spcPct val="116000"/>
                </a:lnSpc>
              </a:pPr>
              <a:r>
                <a:rPr lang="en-US" altLang="zh-CN" sz="2800" b="1">
                  <a:solidFill>
                    <a:srgbClr val="42464B"/>
                  </a:solidFill>
                  <a:latin typeface="微软雅黑" panose="020B0503020204020204" charset="-122"/>
                  <a:ea typeface="微软雅黑" panose="020B0503020204020204" charset="-122"/>
                </a:rPr>
                <a:t>02</a:t>
              </a:r>
              <a:endParaRPr lang="en-US" altLang="zh-CN" sz="1100">
                <a:latin typeface="Calibri" panose="020F0502020204030204" charset="0"/>
              </a:endParaRPr>
            </a:p>
          </p:txBody>
        </p:sp>
      </p:grpSp>
      <p:sp>
        <p:nvSpPr>
          <p:cNvPr id="19474" name="TextBox 250"/>
          <p:cNvSpPr txBox="1"/>
          <p:nvPr/>
        </p:nvSpPr>
        <p:spPr>
          <a:xfrm>
            <a:off x="4675188" y="4557713"/>
            <a:ext cx="1327150" cy="320675"/>
          </a:xfrm>
          <a:prstGeom prst="rect">
            <a:avLst/>
          </a:prstGeom>
          <a:noFill/>
          <a:ln w="9525">
            <a:noFill/>
          </a:ln>
        </p:spPr>
        <p:txBody>
          <a:bodyPr lIns="0" tIns="0" rIns="0" bIns="0" anchor="ctr">
            <a:spAutoFit/>
          </a:bodyPr>
          <a:p>
            <a:pPr algn="ctr" latinLnBrk="1">
              <a:lnSpc>
                <a:spcPct val="116000"/>
              </a:lnSpc>
            </a:pPr>
            <a:r>
              <a:rPr lang="zh-CN" altLang="en-US" b="1">
                <a:solidFill>
                  <a:srgbClr val="42464B"/>
                </a:solidFill>
                <a:latin typeface="微软雅黑" panose="020B0503020204020204" charset="-122"/>
                <a:ea typeface="微软雅黑" panose="020B0503020204020204" charset="-122"/>
              </a:rPr>
              <a:t>薪资管理</a:t>
            </a:r>
            <a:endParaRPr lang="zh-CN" altLang="en-US" b="1">
              <a:solidFill>
                <a:srgbClr val="42464B"/>
              </a:solidFill>
              <a:latin typeface="微软雅黑" panose="020B0503020204020204" charset="-122"/>
              <a:ea typeface="微软雅黑" panose="020B0503020204020204" charset="-122"/>
            </a:endParaRPr>
          </a:p>
        </p:txBody>
      </p:sp>
      <p:sp>
        <p:nvSpPr>
          <p:cNvPr id="19475" name="TextBox 251"/>
          <p:cNvSpPr txBox="1"/>
          <p:nvPr/>
        </p:nvSpPr>
        <p:spPr>
          <a:xfrm>
            <a:off x="4681538" y="4030663"/>
            <a:ext cx="1327150" cy="647700"/>
          </a:xfrm>
          <a:prstGeom prst="rect">
            <a:avLst/>
          </a:prstGeom>
          <a:noFill/>
          <a:ln w="9525">
            <a:noFill/>
          </a:ln>
        </p:spPr>
        <p:txBody>
          <a:bodyPr lIns="0" tIns="0" rIns="0" bIns="0" anchor="ctr">
            <a:spAutoFit/>
          </a:bodyPr>
          <a:p>
            <a:pPr algn="ctr" latinLnBrk="1">
              <a:lnSpc>
                <a:spcPct val="116000"/>
              </a:lnSpc>
            </a:pPr>
            <a:r>
              <a:rPr lang="en-US" altLang="zh-CN" sz="2800" b="1">
                <a:solidFill>
                  <a:srgbClr val="42464B"/>
                </a:solidFill>
                <a:latin typeface="微软雅黑" panose="020B0503020204020204" charset="-122"/>
                <a:ea typeface="微软雅黑" panose="020B0503020204020204" charset="-122"/>
              </a:rPr>
              <a:t>03</a:t>
            </a:r>
            <a:endParaRPr lang="en-US" altLang="zh-CN" sz="1100">
              <a:latin typeface="Calibri" panose="020F0502020204030204" charset="0"/>
            </a:endParaRPr>
          </a:p>
        </p:txBody>
      </p:sp>
      <p:grpSp>
        <p:nvGrpSpPr>
          <p:cNvPr id="19476" name="组合 10"/>
          <p:cNvGrpSpPr/>
          <p:nvPr/>
        </p:nvGrpSpPr>
        <p:grpSpPr>
          <a:xfrm>
            <a:off x="6507163" y="1712913"/>
            <a:ext cx="2071687" cy="2071687"/>
            <a:chOff x="10247" y="2697"/>
            <a:chExt cx="3264" cy="3264"/>
          </a:xfrm>
        </p:grpSpPr>
        <p:sp>
          <p:nvSpPr>
            <p:cNvPr id="19477" name="Freeform 230"/>
            <p:cNvSpPr/>
            <p:nvPr/>
          </p:nvSpPr>
          <p:spPr>
            <a:xfrm>
              <a:off x="10247" y="2697"/>
              <a:ext cx="3265" cy="3265"/>
            </a:xfrm>
            <a:custGeom>
              <a:avLst/>
              <a:gdLst/>
              <a:ahLst/>
              <a:cxnLst/>
              <a:pathLst>
                <a:path w="2072996" h="2073135">
                  <a:moveTo>
                    <a:pt x="782218" y="1932711"/>
                  </a:moveTo>
                  <a:cubicBezTo>
                    <a:pt x="287337" y="1792287"/>
                    <a:pt x="0" y="1277226"/>
                    <a:pt x="140436" y="782307"/>
                  </a:cubicBezTo>
                  <a:cubicBezTo>
                    <a:pt x="280886" y="287388"/>
                    <a:pt x="795896" y="0"/>
                    <a:pt x="1290777" y="140424"/>
                  </a:cubicBezTo>
                  <a:cubicBezTo>
                    <a:pt x="1785658" y="280848"/>
                    <a:pt x="2072995" y="795896"/>
                    <a:pt x="1932559" y="1290828"/>
                  </a:cubicBezTo>
                  <a:cubicBezTo>
                    <a:pt x="1792109" y="1785747"/>
                    <a:pt x="1277099" y="2073135"/>
                    <a:pt x="782218" y="1932711"/>
                  </a:cubicBezTo>
                  <a:lnTo>
                    <a:pt x="782218" y="1932711"/>
                  </a:lnTo>
                  <a:close/>
                </a:path>
              </a:pathLst>
            </a:custGeom>
            <a:solidFill>
              <a:srgbClr val="FFFFFF"/>
            </a:solidFill>
            <a:ln w="9525">
              <a:noFill/>
            </a:ln>
          </p:spPr>
          <p:txBody>
            <a:bodyPr/>
            <a:p>
              <a:endParaRPr lang="zh-CN" altLang="en-US"/>
            </a:p>
          </p:txBody>
        </p:sp>
        <p:grpSp>
          <p:nvGrpSpPr>
            <p:cNvPr id="19478" name="Group 14"/>
            <p:cNvGrpSpPr/>
            <p:nvPr/>
          </p:nvGrpSpPr>
          <p:grpSpPr>
            <a:xfrm>
              <a:off x="10825" y="3538"/>
              <a:ext cx="2099" cy="1334"/>
              <a:chOff x="7501941" y="2593304"/>
              <a:chExt cx="1332886" cy="847674"/>
            </a:xfrm>
          </p:grpSpPr>
          <p:sp>
            <p:nvSpPr>
              <p:cNvPr id="19479" name="TextBox 253"/>
              <p:cNvSpPr txBox="1"/>
              <p:nvPr/>
            </p:nvSpPr>
            <p:spPr>
              <a:xfrm>
                <a:off x="7501941" y="3120303"/>
                <a:ext cx="1327448" cy="320675"/>
              </a:xfrm>
              <a:prstGeom prst="rect">
                <a:avLst/>
              </a:prstGeom>
              <a:noFill/>
              <a:ln w="9525">
                <a:noFill/>
              </a:ln>
            </p:spPr>
            <p:txBody>
              <a:bodyPr lIns="0" tIns="0" rIns="0" bIns="0" anchor="ctr">
                <a:spAutoFit/>
              </a:bodyPr>
              <a:p>
                <a:pPr algn="ctr" latinLnBrk="1">
                  <a:lnSpc>
                    <a:spcPct val="116000"/>
                  </a:lnSpc>
                </a:pPr>
                <a:r>
                  <a:rPr lang="zh-CN" altLang="en-US" b="1">
                    <a:solidFill>
                      <a:srgbClr val="42464B"/>
                    </a:solidFill>
                    <a:latin typeface="微软雅黑" panose="020B0503020204020204" charset="-122"/>
                    <a:ea typeface="微软雅黑" panose="020B0503020204020204" charset="-122"/>
                  </a:rPr>
                  <a:t>统计管理</a:t>
                </a:r>
                <a:endParaRPr lang="zh-CN" altLang="en-US" b="1">
                  <a:solidFill>
                    <a:srgbClr val="42464B"/>
                  </a:solidFill>
                  <a:latin typeface="微软雅黑" panose="020B0503020204020204" charset="-122"/>
                  <a:ea typeface="微软雅黑" panose="020B0503020204020204" charset="-122"/>
                </a:endParaRPr>
              </a:p>
            </p:txBody>
          </p:sp>
          <p:sp>
            <p:nvSpPr>
              <p:cNvPr id="19480" name="TextBox 254"/>
              <p:cNvSpPr txBox="1"/>
              <p:nvPr/>
            </p:nvSpPr>
            <p:spPr>
              <a:xfrm>
                <a:off x="7507379" y="2593304"/>
                <a:ext cx="1327448" cy="646807"/>
              </a:xfrm>
              <a:prstGeom prst="rect">
                <a:avLst/>
              </a:prstGeom>
              <a:noFill/>
              <a:ln w="9525">
                <a:noFill/>
              </a:ln>
            </p:spPr>
            <p:txBody>
              <a:bodyPr lIns="0" tIns="0" rIns="0" bIns="0" anchor="ctr">
                <a:spAutoFit/>
              </a:bodyPr>
              <a:p>
                <a:pPr algn="ctr" latinLnBrk="1">
                  <a:lnSpc>
                    <a:spcPct val="116000"/>
                  </a:lnSpc>
                </a:pPr>
                <a:r>
                  <a:rPr lang="en-US" altLang="zh-CN" sz="2800" b="1">
                    <a:solidFill>
                      <a:srgbClr val="42464B"/>
                    </a:solidFill>
                    <a:latin typeface="微软雅黑" panose="020B0503020204020204" charset="-122"/>
                    <a:ea typeface="微软雅黑" panose="020B0503020204020204" charset="-122"/>
                  </a:rPr>
                  <a:t>04</a:t>
                </a:r>
                <a:endParaRPr lang="en-US" altLang="zh-CN" sz="1100">
                  <a:latin typeface="Calibri" panose="020F0502020204030204" charset="0"/>
                </a:endParaRPr>
              </a:p>
            </p:txBody>
          </p:sp>
        </p:grpSp>
      </p:grpSp>
      <p:sp>
        <p:nvSpPr>
          <p:cNvPr id="19481" name="Freeform 226"/>
          <p:cNvSpPr/>
          <p:nvPr/>
        </p:nvSpPr>
        <p:spPr>
          <a:xfrm rot="4380000">
            <a:off x="7980363" y="2828925"/>
            <a:ext cx="1695450" cy="1655763"/>
          </a:xfrm>
          <a:custGeom>
            <a:avLst/>
            <a:gdLst/>
            <a:ahLst/>
            <a:cxnLst/>
            <a:pathLst>
              <a:path w="1340968" h="1325054">
                <a:moveTo>
                  <a:pt x="0" y="643267"/>
                </a:moveTo>
                <a:cubicBezTo>
                  <a:pt x="415938" y="826643"/>
                  <a:pt x="867092" y="522325"/>
                  <a:pt x="753656" y="0"/>
                </a:cubicBezTo>
                <a:cubicBezTo>
                  <a:pt x="1340968" y="749808"/>
                  <a:pt x="1340968" y="749808"/>
                  <a:pt x="1340968" y="749808"/>
                </a:cubicBezTo>
                <a:cubicBezTo>
                  <a:pt x="859117" y="515036"/>
                  <a:pt x="454279" y="877722"/>
                  <a:pt x="533667" y="1325054"/>
                </a:cubicBezTo>
                <a:lnTo>
                  <a:pt x="0" y="643267"/>
                </a:lnTo>
                <a:lnTo>
                  <a:pt x="0" y="643267"/>
                </a:lnTo>
                <a:lnTo>
                  <a:pt x="0" y="643267"/>
                </a:lnTo>
                <a:close/>
              </a:path>
            </a:pathLst>
          </a:custGeom>
          <a:solidFill>
            <a:srgbClr val="793775"/>
          </a:solidFill>
          <a:ln w="9525">
            <a:noFill/>
          </a:ln>
        </p:spPr>
        <p:txBody>
          <a:bodyPr/>
          <a:p>
            <a:endParaRPr lang="zh-CN" altLang="en-US"/>
          </a:p>
        </p:txBody>
      </p:sp>
      <p:sp>
        <p:nvSpPr>
          <p:cNvPr id="19482" name="Freeform 229"/>
          <p:cNvSpPr/>
          <p:nvPr/>
        </p:nvSpPr>
        <p:spPr>
          <a:xfrm>
            <a:off x="8843963" y="3271838"/>
            <a:ext cx="2636837" cy="2565400"/>
          </a:xfrm>
          <a:custGeom>
            <a:avLst/>
            <a:gdLst/>
            <a:ahLst/>
            <a:cxnLst/>
            <a:pathLst>
              <a:path w="2417166" h="2417331">
                <a:moveTo>
                  <a:pt x="912088" y="2253602"/>
                </a:moveTo>
                <a:cubicBezTo>
                  <a:pt x="335026" y="2089861"/>
                  <a:pt x="0" y="1489304"/>
                  <a:pt x="163741" y="912190"/>
                </a:cubicBezTo>
                <a:cubicBezTo>
                  <a:pt x="327507" y="335102"/>
                  <a:pt x="928040" y="0"/>
                  <a:pt x="1505077" y="163741"/>
                </a:cubicBezTo>
                <a:cubicBezTo>
                  <a:pt x="2082127" y="327482"/>
                  <a:pt x="2417165" y="928040"/>
                  <a:pt x="2253412" y="1505153"/>
                </a:cubicBezTo>
                <a:cubicBezTo>
                  <a:pt x="2089658" y="2082254"/>
                  <a:pt x="1489126" y="2417331"/>
                  <a:pt x="912088" y="2253602"/>
                </a:cubicBezTo>
                <a:lnTo>
                  <a:pt x="912088" y="2253602"/>
                </a:lnTo>
                <a:close/>
              </a:path>
            </a:pathLst>
          </a:custGeom>
          <a:solidFill>
            <a:srgbClr val="0070C0"/>
          </a:solidFill>
          <a:ln w="9525">
            <a:noFill/>
          </a:ln>
        </p:spPr>
        <p:txBody>
          <a:bodyPr/>
          <a:p>
            <a:endParaRPr lang="zh-CN" altLang="en-US"/>
          </a:p>
        </p:txBody>
      </p:sp>
      <p:sp>
        <p:nvSpPr>
          <p:cNvPr id="19483" name="Freeform 230"/>
          <p:cNvSpPr/>
          <p:nvPr/>
        </p:nvSpPr>
        <p:spPr>
          <a:xfrm>
            <a:off x="9020175" y="3448050"/>
            <a:ext cx="2284413" cy="2212975"/>
          </a:xfrm>
          <a:custGeom>
            <a:avLst/>
            <a:gdLst/>
            <a:ahLst/>
            <a:cxnLst/>
            <a:pathLst>
              <a:path w="2072996" h="2073135">
                <a:moveTo>
                  <a:pt x="782218" y="1932711"/>
                </a:moveTo>
                <a:cubicBezTo>
                  <a:pt x="287337" y="1792287"/>
                  <a:pt x="0" y="1277226"/>
                  <a:pt x="140436" y="782307"/>
                </a:cubicBezTo>
                <a:cubicBezTo>
                  <a:pt x="280886" y="287388"/>
                  <a:pt x="795896" y="0"/>
                  <a:pt x="1290777" y="140424"/>
                </a:cubicBezTo>
                <a:cubicBezTo>
                  <a:pt x="1785658" y="280848"/>
                  <a:pt x="2072995" y="795896"/>
                  <a:pt x="1932559" y="1290828"/>
                </a:cubicBezTo>
                <a:cubicBezTo>
                  <a:pt x="1792109" y="1785747"/>
                  <a:pt x="1277099" y="2073135"/>
                  <a:pt x="782218" y="1932711"/>
                </a:cubicBezTo>
                <a:lnTo>
                  <a:pt x="782218" y="1932711"/>
                </a:lnTo>
                <a:close/>
              </a:path>
            </a:pathLst>
          </a:custGeom>
          <a:solidFill>
            <a:srgbClr val="FFFFFF"/>
          </a:solidFill>
          <a:ln w="9525">
            <a:noFill/>
          </a:ln>
        </p:spPr>
        <p:txBody>
          <a:bodyPr/>
          <a:p>
            <a:endParaRPr lang="zh-CN" altLang="en-US"/>
          </a:p>
        </p:txBody>
      </p:sp>
      <p:sp>
        <p:nvSpPr>
          <p:cNvPr id="19484" name="Freeform 220">
            <a:hlinkClick r:id="rId1" action="ppaction://hlinkfile"/>
          </p:cNvPr>
          <p:cNvSpPr/>
          <p:nvPr/>
        </p:nvSpPr>
        <p:spPr>
          <a:xfrm>
            <a:off x="300038" y="1522413"/>
            <a:ext cx="1547812" cy="1530350"/>
          </a:xfrm>
          <a:custGeom>
            <a:avLst/>
            <a:gdLst/>
            <a:ahLst/>
            <a:cxnLst/>
            <a:pathLst>
              <a:path w="1672006" h="1670977">
                <a:moveTo>
                  <a:pt x="631076" y="1557693"/>
                </a:moveTo>
                <a:cubicBezTo>
                  <a:pt x="231864" y="1444409"/>
                  <a:pt x="0" y="1029259"/>
                  <a:pt x="113183" y="630377"/>
                </a:cubicBezTo>
                <a:cubicBezTo>
                  <a:pt x="226365" y="231521"/>
                  <a:pt x="641731" y="0"/>
                  <a:pt x="1040930" y="113271"/>
                </a:cubicBezTo>
                <a:cubicBezTo>
                  <a:pt x="1440130" y="226543"/>
                  <a:pt x="1672006" y="641718"/>
                  <a:pt x="1558824" y="1040587"/>
                </a:cubicBezTo>
                <a:cubicBezTo>
                  <a:pt x="1445641" y="1439443"/>
                  <a:pt x="1030275" y="1670977"/>
                  <a:pt x="631076" y="1557693"/>
                </a:cubicBezTo>
                <a:lnTo>
                  <a:pt x="631076" y="1557693"/>
                </a:lnTo>
                <a:close/>
              </a:path>
            </a:pathLst>
          </a:custGeom>
          <a:solidFill>
            <a:srgbClr val="00B0F0"/>
          </a:solidFill>
          <a:ln w="9525">
            <a:noFill/>
          </a:ln>
        </p:spPr>
        <p:txBody>
          <a:bodyPr/>
          <a:p>
            <a:endParaRPr lang="zh-CN" altLang="en-US"/>
          </a:p>
        </p:txBody>
      </p:sp>
      <p:grpSp>
        <p:nvGrpSpPr>
          <p:cNvPr id="19485" name="组合 7"/>
          <p:cNvGrpSpPr/>
          <p:nvPr/>
        </p:nvGrpSpPr>
        <p:grpSpPr>
          <a:xfrm>
            <a:off x="441325" y="1662113"/>
            <a:ext cx="1260475" cy="1231900"/>
            <a:chOff x="695" y="2618"/>
            <a:chExt cx="1986" cy="1940"/>
          </a:xfrm>
        </p:grpSpPr>
        <p:sp>
          <p:nvSpPr>
            <p:cNvPr id="19486" name="Freeform 222"/>
            <p:cNvSpPr/>
            <p:nvPr/>
          </p:nvSpPr>
          <p:spPr>
            <a:xfrm>
              <a:off x="703" y="2618"/>
              <a:ext cx="1978" cy="1940"/>
            </a:xfrm>
            <a:custGeom>
              <a:avLst/>
              <a:gdLst/>
              <a:ahLst/>
              <a:cxnLst/>
              <a:pathLst>
                <a:path w="1434478" h="1432268">
                  <a:moveTo>
                    <a:pt x="541604" y="1335088"/>
                  </a:moveTo>
                  <a:cubicBezTo>
                    <a:pt x="199060" y="1237882"/>
                    <a:pt x="0" y="881977"/>
                    <a:pt x="96990" y="540144"/>
                  </a:cubicBezTo>
                  <a:cubicBezTo>
                    <a:pt x="193993" y="198311"/>
                    <a:pt x="550304" y="0"/>
                    <a:pt x="892861" y="97206"/>
                  </a:cubicBezTo>
                  <a:cubicBezTo>
                    <a:pt x="1235418" y="194412"/>
                    <a:pt x="1434478" y="550304"/>
                    <a:pt x="1337475" y="892137"/>
                  </a:cubicBezTo>
                  <a:cubicBezTo>
                    <a:pt x="1240473" y="1233958"/>
                    <a:pt x="884149" y="1432268"/>
                    <a:pt x="541604" y="1335088"/>
                  </a:cubicBezTo>
                  <a:lnTo>
                    <a:pt x="541604" y="1335088"/>
                  </a:lnTo>
                  <a:close/>
                </a:path>
              </a:pathLst>
            </a:custGeom>
            <a:solidFill>
              <a:srgbClr val="FFFFFF"/>
            </a:solidFill>
            <a:ln w="9525">
              <a:noFill/>
            </a:ln>
          </p:spPr>
          <p:txBody>
            <a:bodyPr/>
            <a:p>
              <a:endParaRPr lang="zh-CN" altLang="en-US"/>
            </a:p>
          </p:txBody>
        </p:sp>
        <p:grpSp>
          <p:nvGrpSpPr>
            <p:cNvPr id="19487" name="Group 11"/>
            <p:cNvGrpSpPr/>
            <p:nvPr/>
          </p:nvGrpSpPr>
          <p:grpSpPr>
            <a:xfrm>
              <a:off x="695" y="2938"/>
              <a:ext cx="1985" cy="1106"/>
              <a:chOff x="2578812" y="3329813"/>
              <a:chExt cx="1332885" cy="874392"/>
            </a:xfrm>
          </p:grpSpPr>
          <p:sp>
            <p:nvSpPr>
              <p:cNvPr id="19488" name="TextBox 245"/>
              <p:cNvSpPr txBox="1"/>
              <p:nvPr/>
            </p:nvSpPr>
            <p:spPr>
              <a:xfrm>
                <a:off x="2584249" y="3329813"/>
                <a:ext cx="1327448" cy="621568"/>
              </a:xfrm>
              <a:prstGeom prst="rect">
                <a:avLst/>
              </a:prstGeom>
              <a:noFill/>
              <a:ln w="9525">
                <a:noFill/>
              </a:ln>
            </p:spPr>
            <p:txBody>
              <a:bodyPr lIns="0" tIns="0" rIns="0" bIns="0" anchor="ctr">
                <a:spAutoFit/>
              </a:bodyPr>
              <a:p>
                <a:pPr algn="ctr" latinLnBrk="1">
                  <a:lnSpc>
                    <a:spcPct val="116000"/>
                  </a:lnSpc>
                </a:pPr>
                <a:r>
                  <a:rPr lang="en-US" altLang="zh-CN" sz="2800" b="1">
                    <a:solidFill>
                      <a:srgbClr val="42464B"/>
                    </a:solidFill>
                    <a:latin typeface="微软雅黑" panose="020B0503020204020204" charset="-122"/>
                    <a:ea typeface="微软雅黑" panose="020B0503020204020204" charset="-122"/>
                  </a:rPr>
                  <a:t>00</a:t>
                </a:r>
                <a:endParaRPr lang="en-US" altLang="zh-CN" sz="1100">
                  <a:latin typeface="Calibri" panose="020F0502020204030204" charset="0"/>
                </a:endParaRPr>
              </a:p>
            </p:txBody>
          </p:sp>
          <p:sp>
            <p:nvSpPr>
              <p:cNvPr id="19489" name="TextBox 244"/>
              <p:cNvSpPr txBox="1"/>
              <p:nvPr/>
            </p:nvSpPr>
            <p:spPr>
              <a:xfrm>
                <a:off x="2578812" y="3804852"/>
                <a:ext cx="1327448" cy="399353"/>
              </a:xfrm>
              <a:prstGeom prst="rect">
                <a:avLst/>
              </a:prstGeom>
              <a:noFill/>
              <a:ln w="9525">
                <a:noFill/>
              </a:ln>
            </p:spPr>
            <p:txBody>
              <a:bodyPr lIns="0" tIns="0" rIns="0" bIns="0" anchor="ctr">
                <a:spAutoFit/>
              </a:bodyPr>
              <a:p>
                <a:pPr algn="ctr" latinLnBrk="1">
                  <a:lnSpc>
                    <a:spcPct val="116000"/>
                  </a:lnSpc>
                </a:pPr>
                <a:r>
                  <a:rPr lang="zh-CN" altLang="en-US" b="1">
                    <a:solidFill>
                      <a:srgbClr val="42464B"/>
                    </a:solidFill>
                    <a:latin typeface="微软雅黑" panose="020B0503020204020204" charset="-122"/>
                    <a:ea typeface="微软雅黑" panose="020B0503020204020204" charset="-122"/>
                  </a:rPr>
                  <a:t>公共模块</a:t>
                </a:r>
                <a:endParaRPr lang="zh-CN" altLang="en-US" b="1">
                  <a:solidFill>
                    <a:srgbClr val="42464B"/>
                  </a:solidFill>
                  <a:latin typeface="微软雅黑" panose="020B0503020204020204" charset="-122"/>
                  <a:ea typeface="微软雅黑" panose="020B0503020204020204" charset="-122"/>
                </a:endParaRPr>
              </a:p>
            </p:txBody>
          </p:sp>
        </p:grpSp>
      </p:grpSp>
      <p:sp>
        <p:nvSpPr>
          <p:cNvPr id="19490" name="Freeform 2"/>
          <p:cNvSpPr/>
          <p:nvPr/>
        </p:nvSpPr>
        <p:spPr>
          <a:xfrm>
            <a:off x="5483225" y="812800"/>
            <a:ext cx="596900" cy="0"/>
          </a:xfrm>
          <a:custGeom>
            <a:avLst/>
            <a:gdLst/>
            <a:ahLst/>
            <a:cxnLst/>
            <a:pathLst>
              <a:path w="596317" h="1">
                <a:moveTo>
                  <a:pt x="0" y="0"/>
                </a:moveTo>
                <a:lnTo>
                  <a:pt x="596318" y="0"/>
                </a:lnTo>
              </a:path>
            </a:pathLst>
          </a:custGeom>
          <a:solidFill>
            <a:srgbClr val="198ABD"/>
          </a:solidFill>
          <a:ln w="6350" cap="flat" cmpd="sng">
            <a:solidFill>
              <a:srgbClr val="198ABD"/>
            </a:solidFill>
            <a:prstDash val="solid"/>
            <a:round/>
            <a:headEnd type="none" w="med" len="med"/>
            <a:tailEnd type="none" w="med" len="med"/>
          </a:ln>
        </p:spPr>
        <p:txBody>
          <a:bodyPr/>
          <a:p>
            <a:endParaRPr lang="zh-CN" altLang="en-US"/>
          </a:p>
        </p:txBody>
      </p:sp>
      <p:sp>
        <p:nvSpPr>
          <p:cNvPr id="19491" name="TextBox 1"/>
          <p:cNvSpPr txBox="1"/>
          <p:nvPr/>
        </p:nvSpPr>
        <p:spPr>
          <a:xfrm>
            <a:off x="4875213" y="455613"/>
            <a:ext cx="3870325" cy="357187"/>
          </a:xfrm>
          <a:prstGeom prst="rect">
            <a:avLst/>
          </a:prstGeom>
          <a:noFill/>
          <a:ln w="9525">
            <a:noFill/>
          </a:ln>
        </p:spPr>
        <p:txBody>
          <a:bodyPr wrap="square" lIns="0" tIns="0" rIns="0" bIns="0" anchor="ctr">
            <a:spAutoFit/>
          </a:bodyPr>
          <a:p>
            <a:pPr latinLnBrk="1">
              <a:lnSpc>
                <a:spcPct val="116000"/>
              </a:lnSpc>
            </a:pPr>
            <a:r>
              <a:rPr lang="en-US" altLang="zh-CN" sz="2000" dirty="0">
                <a:solidFill>
                  <a:srgbClr val="00B0F0"/>
                </a:solidFill>
                <a:latin typeface="微软雅黑" panose="020B0503020204020204" charset="-122"/>
                <a:ea typeface="微软雅黑" panose="020B0503020204020204" charset="-122"/>
              </a:rPr>
              <a:t>  </a:t>
            </a:r>
            <a:r>
              <a:rPr lang="zh-CN" altLang="en-US" sz="2000" dirty="0">
                <a:solidFill>
                  <a:srgbClr val="00B0F0"/>
                </a:solidFill>
                <a:latin typeface="微软雅黑" panose="020B0503020204020204" charset="-122"/>
                <a:ea typeface="微软雅黑" panose="020B0503020204020204" charset="-122"/>
              </a:rPr>
              <a:t>系统功能实现</a:t>
            </a:r>
            <a:endParaRPr lang="zh-CN" altLang="en-US" sz="2400">
              <a:solidFill>
                <a:srgbClr val="42464B"/>
              </a:solidFill>
              <a:latin typeface="微软雅黑" panose="020B0503020204020204" charset="-122"/>
              <a:ea typeface="微软雅黑" panose="020B0503020204020204" charset="-122"/>
            </a:endParaRPr>
          </a:p>
        </p:txBody>
      </p:sp>
      <p:grpSp>
        <p:nvGrpSpPr>
          <p:cNvPr id="19492" name="组合 9"/>
          <p:cNvGrpSpPr/>
          <p:nvPr/>
        </p:nvGrpSpPr>
        <p:grpSpPr>
          <a:xfrm>
            <a:off x="9020810" y="3432175"/>
            <a:ext cx="2284413" cy="2212975"/>
            <a:chOff x="14205" y="5430"/>
            <a:chExt cx="3598" cy="3484"/>
          </a:xfrm>
        </p:grpSpPr>
        <p:grpSp>
          <p:nvGrpSpPr>
            <p:cNvPr id="19493" name="组合 8"/>
            <p:cNvGrpSpPr/>
            <p:nvPr/>
          </p:nvGrpSpPr>
          <p:grpSpPr>
            <a:xfrm>
              <a:off x="14205" y="5430"/>
              <a:ext cx="3598" cy="3484"/>
              <a:chOff x="14205" y="5430"/>
              <a:chExt cx="3598" cy="3484"/>
            </a:xfrm>
          </p:grpSpPr>
          <p:grpSp>
            <p:nvGrpSpPr>
              <p:cNvPr id="19494" name="Group 14"/>
              <p:cNvGrpSpPr/>
              <p:nvPr/>
            </p:nvGrpSpPr>
            <p:grpSpPr>
              <a:xfrm>
                <a:off x="14950" y="6657"/>
                <a:ext cx="2099" cy="1218"/>
                <a:chOff x="7501941" y="2667153"/>
                <a:chExt cx="1332886" cy="773825"/>
              </a:xfrm>
            </p:grpSpPr>
            <p:sp>
              <p:nvSpPr>
                <p:cNvPr id="19495" name="TextBox 253"/>
                <p:cNvSpPr txBox="1"/>
                <p:nvPr/>
              </p:nvSpPr>
              <p:spPr>
                <a:xfrm>
                  <a:off x="7501941" y="3120303"/>
                  <a:ext cx="1327448" cy="320675"/>
                </a:xfrm>
                <a:prstGeom prst="rect">
                  <a:avLst/>
                </a:prstGeom>
                <a:noFill/>
                <a:ln w="9525">
                  <a:noFill/>
                </a:ln>
              </p:spPr>
              <p:txBody>
                <a:bodyPr lIns="0" tIns="0" rIns="0" bIns="0" anchor="ctr">
                  <a:spAutoFit/>
                </a:bodyPr>
                <a:p>
                  <a:pPr algn="ctr" latinLnBrk="1">
                    <a:lnSpc>
                      <a:spcPct val="116000"/>
                    </a:lnSpc>
                  </a:pPr>
                  <a:r>
                    <a:rPr lang="zh-CN" altLang="en-US" b="1">
                      <a:solidFill>
                        <a:srgbClr val="42464B"/>
                      </a:solidFill>
                      <a:latin typeface="微软雅黑" panose="020B0503020204020204" charset="-122"/>
                      <a:ea typeface="微软雅黑" panose="020B0503020204020204" charset="-122"/>
                    </a:rPr>
                    <a:t>系统管理</a:t>
                  </a:r>
                  <a:endParaRPr lang="zh-CN" altLang="en-US" b="1">
                    <a:solidFill>
                      <a:srgbClr val="42464B"/>
                    </a:solidFill>
                    <a:latin typeface="微软雅黑" panose="020B0503020204020204" charset="-122"/>
                    <a:ea typeface="微软雅黑" panose="020B0503020204020204" charset="-122"/>
                  </a:endParaRPr>
                </a:p>
              </p:txBody>
            </p:sp>
            <p:sp>
              <p:nvSpPr>
                <p:cNvPr id="19496" name="TextBox 254"/>
                <p:cNvSpPr txBox="1"/>
                <p:nvPr/>
              </p:nvSpPr>
              <p:spPr>
                <a:xfrm>
                  <a:off x="7507379" y="2667153"/>
                  <a:ext cx="1327448" cy="499110"/>
                </a:xfrm>
                <a:prstGeom prst="rect">
                  <a:avLst/>
                </a:prstGeom>
                <a:noFill/>
                <a:ln w="9525">
                  <a:noFill/>
                </a:ln>
              </p:spPr>
              <p:txBody>
                <a:bodyPr lIns="0" tIns="0" rIns="0" bIns="0" anchor="ctr">
                  <a:spAutoFit/>
                </a:bodyPr>
                <a:p>
                  <a:pPr algn="ctr" latinLnBrk="1">
                    <a:lnSpc>
                      <a:spcPct val="116000"/>
                    </a:lnSpc>
                  </a:pPr>
                  <a:r>
                    <a:rPr lang="en-US" altLang="zh-CN" sz="2800" b="1">
                      <a:solidFill>
                        <a:srgbClr val="42464B"/>
                      </a:solidFill>
                      <a:latin typeface="微软雅黑" panose="020B0503020204020204" charset="-122"/>
                      <a:ea typeface="微软雅黑" panose="020B0503020204020204" charset="-122"/>
                    </a:rPr>
                    <a:t>05</a:t>
                  </a:r>
                  <a:endParaRPr lang="en-US" altLang="zh-CN" sz="1100">
                    <a:latin typeface="Calibri" panose="020F0502020204030204" charset="0"/>
                  </a:endParaRPr>
                </a:p>
              </p:txBody>
            </p:sp>
          </p:grpSp>
          <p:sp>
            <p:nvSpPr>
              <p:cNvPr id="19497" name="Freeform 230"/>
              <p:cNvSpPr/>
              <p:nvPr/>
            </p:nvSpPr>
            <p:spPr>
              <a:xfrm>
                <a:off x="14205" y="5430"/>
                <a:ext cx="3598" cy="3484"/>
              </a:xfrm>
              <a:custGeom>
                <a:avLst/>
                <a:gdLst/>
                <a:ahLst/>
                <a:cxnLst/>
                <a:pathLst>
                  <a:path w="2072996" h="2073135">
                    <a:moveTo>
                      <a:pt x="782218" y="1932711"/>
                    </a:moveTo>
                    <a:cubicBezTo>
                      <a:pt x="287337" y="1792287"/>
                      <a:pt x="0" y="1277226"/>
                      <a:pt x="140436" y="782307"/>
                    </a:cubicBezTo>
                    <a:cubicBezTo>
                      <a:pt x="280886" y="287388"/>
                      <a:pt x="795896" y="0"/>
                      <a:pt x="1290777" y="140424"/>
                    </a:cubicBezTo>
                    <a:cubicBezTo>
                      <a:pt x="1785658" y="280848"/>
                      <a:pt x="2072995" y="795896"/>
                      <a:pt x="1932559" y="1290828"/>
                    </a:cubicBezTo>
                    <a:cubicBezTo>
                      <a:pt x="1792109" y="1785747"/>
                      <a:pt x="1277099" y="2073135"/>
                      <a:pt x="782218" y="1932711"/>
                    </a:cubicBezTo>
                    <a:lnTo>
                      <a:pt x="782218" y="1932711"/>
                    </a:lnTo>
                    <a:close/>
                  </a:path>
                </a:pathLst>
              </a:custGeom>
              <a:solidFill>
                <a:srgbClr val="FFFFFF"/>
              </a:solidFill>
              <a:ln w="9525">
                <a:noFill/>
              </a:ln>
            </p:spPr>
            <p:txBody>
              <a:bodyPr/>
              <a:p>
                <a:endParaRPr lang="zh-CN" altLang="en-US"/>
              </a:p>
            </p:txBody>
          </p:sp>
        </p:grpSp>
        <p:grpSp>
          <p:nvGrpSpPr>
            <p:cNvPr id="19498" name="Group 14"/>
            <p:cNvGrpSpPr/>
            <p:nvPr/>
          </p:nvGrpSpPr>
          <p:grpSpPr>
            <a:xfrm>
              <a:off x="14950" y="6656"/>
              <a:ext cx="2099" cy="1218"/>
              <a:chOff x="7501941" y="2667153"/>
              <a:chExt cx="1332886" cy="773825"/>
            </a:xfrm>
          </p:grpSpPr>
          <p:sp>
            <p:nvSpPr>
              <p:cNvPr id="19499" name="TextBox 253"/>
              <p:cNvSpPr txBox="1"/>
              <p:nvPr/>
            </p:nvSpPr>
            <p:spPr>
              <a:xfrm>
                <a:off x="7501941" y="3120303"/>
                <a:ext cx="1327448" cy="320675"/>
              </a:xfrm>
              <a:prstGeom prst="rect">
                <a:avLst/>
              </a:prstGeom>
              <a:noFill/>
              <a:ln w="9525">
                <a:noFill/>
              </a:ln>
            </p:spPr>
            <p:txBody>
              <a:bodyPr lIns="0" tIns="0" rIns="0" bIns="0" anchor="ctr">
                <a:spAutoFit/>
              </a:bodyPr>
              <a:p>
                <a:pPr algn="ctr" latinLnBrk="1">
                  <a:lnSpc>
                    <a:spcPct val="116000"/>
                  </a:lnSpc>
                </a:pPr>
                <a:r>
                  <a:rPr lang="zh-CN" altLang="en-US" b="1">
                    <a:solidFill>
                      <a:srgbClr val="42464B"/>
                    </a:solidFill>
                    <a:latin typeface="微软雅黑" panose="020B0503020204020204" charset="-122"/>
                    <a:ea typeface="微软雅黑" panose="020B0503020204020204" charset="-122"/>
                  </a:rPr>
                  <a:t>系统管理</a:t>
                </a:r>
                <a:endParaRPr lang="zh-CN" altLang="en-US" b="1">
                  <a:solidFill>
                    <a:srgbClr val="42464B"/>
                  </a:solidFill>
                  <a:latin typeface="微软雅黑" panose="020B0503020204020204" charset="-122"/>
                  <a:ea typeface="微软雅黑" panose="020B0503020204020204" charset="-122"/>
                </a:endParaRPr>
              </a:p>
            </p:txBody>
          </p:sp>
          <p:sp>
            <p:nvSpPr>
              <p:cNvPr id="19500" name="TextBox 254"/>
              <p:cNvSpPr txBox="1"/>
              <p:nvPr/>
            </p:nvSpPr>
            <p:spPr>
              <a:xfrm>
                <a:off x="7507379" y="2667153"/>
                <a:ext cx="1327448" cy="499110"/>
              </a:xfrm>
              <a:prstGeom prst="rect">
                <a:avLst/>
              </a:prstGeom>
              <a:noFill/>
              <a:ln w="9525">
                <a:noFill/>
              </a:ln>
            </p:spPr>
            <p:txBody>
              <a:bodyPr lIns="0" tIns="0" rIns="0" bIns="0" anchor="ctr">
                <a:spAutoFit/>
              </a:bodyPr>
              <a:p>
                <a:pPr algn="ctr" latinLnBrk="1">
                  <a:lnSpc>
                    <a:spcPct val="116000"/>
                  </a:lnSpc>
                </a:pPr>
                <a:r>
                  <a:rPr lang="en-US" altLang="zh-CN" sz="2800" b="1">
                    <a:solidFill>
                      <a:srgbClr val="42464B"/>
                    </a:solidFill>
                    <a:latin typeface="微软雅黑" panose="020B0503020204020204" charset="-122"/>
                    <a:ea typeface="微软雅黑" panose="020B0503020204020204" charset="-122"/>
                  </a:rPr>
                  <a:t>05</a:t>
                </a:r>
                <a:endParaRPr lang="en-US" altLang="zh-CN" sz="1100">
                  <a:latin typeface="Calibri" panose="020F0502020204030204" charset="0"/>
                </a:endParaRPr>
              </a:p>
            </p:txBody>
          </p:sp>
        </p:grpSp>
      </p:grpSp>
      <p:graphicFrame>
        <p:nvGraphicFramePr>
          <p:cNvPr id="4" name="对象 3">
            <a:hlinkClick r:id="" action="ppaction://ole?verb="/>
          </p:cNvPr>
          <p:cNvGraphicFramePr>
            <a:graphicFrameLocks noChangeAspect="1"/>
          </p:cNvGraphicFramePr>
          <p:nvPr/>
        </p:nvGraphicFramePr>
        <p:xfrm>
          <a:off x="742950" y="2552700"/>
          <a:ext cx="276860" cy="190500"/>
        </p:xfrm>
        <a:graphic>
          <a:graphicData uri="http://schemas.openxmlformats.org/presentationml/2006/ole">
            <mc:AlternateContent xmlns:mc="http://schemas.openxmlformats.org/markup-compatibility/2006">
              <mc:Choice xmlns:v="urn:schemas-microsoft-com:vml" Requires="v">
                <p:oleObj spid="_x0000_s2050" name="" showAsIcon="1" r:id="rId2" imgW="971550" imgH="666750" progId="Package">
                  <p:embed/>
                </p:oleObj>
              </mc:Choice>
              <mc:Fallback>
                <p:oleObj name="" showAsIcon="1" r:id="rId2" imgW="971550" imgH="666750" progId="Package">
                  <p:embed/>
                  <p:pic>
                    <p:nvPicPr>
                      <p:cNvPr id="0" name="图片 2049"/>
                      <p:cNvPicPr/>
                      <p:nvPr/>
                    </p:nvPicPr>
                    <p:blipFill>
                      <a:blip r:embed="rId3"/>
                      <a:stretch>
                        <a:fillRect/>
                      </a:stretch>
                    </p:blipFill>
                    <p:spPr>
                      <a:xfrm>
                        <a:off x="742950" y="2552700"/>
                        <a:ext cx="276860" cy="1905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1019810" y="2564765"/>
          <a:ext cx="260350" cy="178435"/>
        </p:xfrm>
        <a:graphic>
          <a:graphicData uri="http://schemas.openxmlformats.org/presentationml/2006/ole">
            <mc:AlternateContent xmlns:mc="http://schemas.openxmlformats.org/markup-compatibility/2006">
              <mc:Choice xmlns:v="urn:schemas-microsoft-com:vml" Requires="v">
                <p:oleObj spid="_x0000_s2051" name="" showAsIcon="1" r:id="rId4" imgW="971550" imgH="666750" progId="Package">
                  <p:embed/>
                </p:oleObj>
              </mc:Choice>
              <mc:Fallback>
                <p:oleObj name="" showAsIcon="1" r:id="rId4" imgW="971550" imgH="666750" progId="Package">
                  <p:embed/>
                  <p:pic>
                    <p:nvPicPr>
                      <p:cNvPr id="0" name="图片 2050"/>
                      <p:cNvPicPr/>
                      <p:nvPr/>
                    </p:nvPicPr>
                    <p:blipFill>
                      <a:blip r:embed="rId5"/>
                      <a:stretch>
                        <a:fillRect/>
                      </a:stretch>
                    </p:blipFill>
                    <p:spPr>
                      <a:xfrm>
                        <a:off x="1019810" y="2564765"/>
                        <a:ext cx="260350" cy="17843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241550" y="3785235"/>
          <a:ext cx="425450" cy="292100"/>
        </p:xfrm>
        <a:graphic>
          <a:graphicData uri="http://schemas.openxmlformats.org/presentationml/2006/ole">
            <mc:AlternateContent xmlns:mc="http://schemas.openxmlformats.org/markup-compatibility/2006">
              <mc:Choice xmlns:v="urn:schemas-microsoft-com:vml" Requires="v">
                <p:oleObj spid="_x0000_s2052" name="" showAsIcon="1" r:id="rId6" imgW="971550" imgH="666750" progId="Package">
                  <p:embed/>
                </p:oleObj>
              </mc:Choice>
              <mc:Fallback>
                <p:oleObj name="" showAsIcon="1" r:id="rId6" imgW="971550" imgH="666750" progId="Package">
                  <p:embed/>
                  <p:pic>
                    <p:nvPicPr>
                      <p:cNvPr id="0" name="图片 2051"/>
                      <p:cNvPicPr/>
                      <p:nvPr/>
                    </p:nvPicPr>
                    <p:blipFill>
                      <a:blip r:embed="rId7"/>
                      <a:stretch>
                        <a:fillRect/>
                      </a:stretch>
                    </p:blipFill>
                    <p:spPr>
                      <a:xfrm>
                        <a:off x="2241550" y="3785235"/>
                        <a:ext cx="425450" cy="2921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2667000" y="3785235"/>
          <a:ext cx="425450" cy="292100"/>
        </p:xfrm>
        <a:graphic>
          <a:graphicData uri="http://schemas.openxmlformats.org/presentationml/2006/ole">
            <mc:AlternateContent xmlns:mc="http://schemas.openxmlformats.org/markup-compatibility/2006">
              <mc:Choice xmlns:v="urn:schemas-microsoft-com:vml" Requires="v">
                <p:oleObj spid="_x0000_s2053" name="" showAsIcon="1" r:id="rId8" imgW="971550" imgH="666750" progId="Package">
                  <p:embed/>
                </p:oleObj>
              </mc:Choice>
              <mc:Fallback>
                <p:oleObj name="" showAsIcon="1" r:id="rId8" imgW="971550" imgH="666750" progId="Package">
                  <p:embed/>
                  <p:pic>
                    <p:nvPicPr>
                      <p:cNvPr id="0" name="图片 2052"/>
                      <p:cNvPicPr/>
                      <p:nvPr/>
                    </p:nvPicPr>
                    <p:blipFill>
                      <a:blip r:embed="rId9"/>
                      <a:stretch>
                        <a:fillRect/>
                      </a:stretch>
                    </p:blipFill>
                    <p:spPr>
                      <a:xfrm>
                        <a:off x="2667000" y="3785235"/>
                        <a:ext cx="425450" cy="29210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899535" y="2387600"/>
          <a:ext cx="391160" cy="268605"/>
        </p:xfrm>
        <a:graphic>
          <a:graphicData uri="http://schemas.openxmlformats.org/presentationml/2006/ole">
            <mc:AlternateContent xmlns:mc="http://schemas.openxmlformats.org/markup-compatibility/2006">
              <mc:Choice xmlns:v="urn:schemas-microsoft-com:vml" Requires="v">
                <p:oleObj spid="_x0000_s2054" name="" showAsIcon="1" r:id="rId10" imgW="971550" imgH="666750" progId="Package">
                  <p:embed/>
                </p:oleObj>
              </mc:Choice>
              <mc:Fallback>
                <p:oleObj name="" showAsIcon="1" r:id="rId10" imgW="971550" imgH="666750" progId="Package">
                  <p:embed/>
                  <p:pic>
                    <p:nvPicPr>
                      <p:cNvPr id="0" name="图片 2053"/>
                      <p:cNvPicPr/>
                      <p:nvPr/>
                    </p:nvPicPr>
                    <p:blipFill>
                      <a:blip r:embed="rId11"/>
                      <a:stretch>
                        <a:fillRect/>
                      </a:stretch>
                    </p:blipFill>
                    <p:spPr>
                      <a:xfrm>
                        <a:off x="3899535" y="2387600"/>
                        <a:ext cx="391160" cy="268605"/>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4290695" y="2387600"/>
          <a:ext cx="391160" cy="268605"/>
        </p:xfrm>
        <a:graphic>
          <a:graphicData uri="http://schemas.openxmlformats.org/presentationml/2006/ole">
            <mc:AlternateContent xmlns:mc="http://schemas.openxmlformats.org/markup-compatibility/2006">
              <mc:Choice xmlns:v="urn:schemas-microsoft-com:vml" Requires="v">
                <p:oleObj spid="_x0000_s2055" name="" showAsIcon="1" r:id="rId12" imgW="971550" imgH="666750" progId="Package">
                  <p:embed/>
                </p:oleObj>
              </mc:Choice>
              <mc:Fallback>
                <p:oleObj name="" showAsIcon="1" r:id="rId12" imgW="971550" imgH="666750" progId="Package">
                  <p:embed/>
                  <p:pic>
                    <p:nvPicPr>
                      <p:cNvPr id="0" name="图片 2054"/>
                      <p:cNvPicPr/>
                      <p:nvPr/>
                    </p:nvPicPr>
                    <p:blipFill>
                      <a:blip r:embed="rId13"/>
                      <a:stretch>
                        <a:fillRect/>
                      </a:stretch>
                    </p:blipFill>
                    <p:spPr>
                      <a:xfrm>
                        <a:off x="4290695" y="2387600"/>
                        <a:ext cx="391160" cy="26860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4637405" y="2387600"/>
          <a:ext cx="391160" cy="268605"/>
        </p:xfrm>
        <a:graphic>
          <a:graphicData uri="http://schemas.openxmlformats.org/presentationml/2006/ole">
            <mc:AlternateContent xmlns:mc="http://schemas.openxmlformats.org/markup-compatibility/2006">
              <mc:Choice xmlns:v="urn:schemas-microsoft-com:vml" Requires="v">
                <p:oleObj spid="_x0000_s2056" name="" showAsIcon="1" r:id="rId14" imgW="971550" imgH="666750" progId="Package">
                  <p:embed/>
                </p:oleObj>
              </mc:Choice>
              <mc:Fallback>
                <p:oleObj name="" showAsIcon="1" r:id="rId14" imgW="971550" imgH="666750" progId="Package">
                  <p:embed/>
                  <p:pic>
                    <p:nvPicPr>
                      <p:cNvPr id="0" name="图片 2055"/>
                      <p:cNvPicPr/>
                      <p:nvPr/>
                    </p:nvPicPr>
                    <p:blipFill>
                      <a:blip r:embed="rId15"/>
                      <a:stretch>
                        <a:fillRect/>
                      </a:stretch>
                    </p:blipFill>
                    <p:spPr>
                      <a:xfrm>
                        <a:off x="4637405" y="2387600"/>
                        <a:ext cx="391160" cy="268605"/>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4814570" y="4878705"/>
          <a:ext cx="430530" cy="295910"/>
        </p:xfrm>
        <a:graphic>
          <a:graphicData uri="http://schemas.openxmlformats.org/presentationml/2006/ole">
            <mc:AlternateContent xmlns:mc="http://schemas.openxmlformats.org/markup-compatibility/2006">
              <mc:Choice xmlns:v="urn:schemas-microsoft-com:vml" Requires="v">
                <p:oleObj spid="_x0000_s2057" name="" showAsIcon="1" r:id="rId16" imgW="971550" imgH="666750" progId="Package">
                  <p:embed/>
                </p:oleObj>
              </mc:Choice>
              <mc:Fallback>
                <p:oleObj name="" showAsIcon="1" r:id="rId16" imgW="971550" imgH="666750" progId="Package">
                  <p:embed/>
                  <p:pic>
                    <p:nvPicPr>
                      <p:cNvPr id="0" name="图片 2056"/>
                      <p:cNvPicPr/>
                      <p:nvPr/>
                    </p:nvPicPr>
                    <p:blipFill>
                      <a:blip r:embed="rId17"/>
                      <a:stretch>
                        <a:fillRect/>
                      </a:stretch>
                    </p:blipFill>
                    <p:spPr>
                      <a:xfrm>
                        <a:off x="4814570" y="4878705"/>
                        <a:ext cx="430530" cy="29591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5114290" y="4878705"/>
          <a:ext cx="430530" cy="295910"/>
        </p:xfrm>
        <a:graphic>
          <a:graphicData uri="http://schemas.openxmlformats.org/presentationml/2006/ole">
            <mc:AlternateContent xmlns:mc="http://schemas.openxmlformats.org/markup-compatibility/2006">
              <mc:Choice xmlns:v="urn:schemas-microsoft-com:vml" Requires="v">
                <p:oleObj spid="_x0000_s2058" name="" showAsIcon="1" r:id="rId18" imgW="971550" imgH="666750" progId="Package">
                  <p:embed/>
                </p:oleObj>
              </mc:Choice>
              <mc:Fallback>
                <p:oleObj name="" showAsIcon="1" r:id="rId18" imgW="971550" imgH="666750" progId="Package">
                  <p:embed/>
                  <p:pic>
                    <p:nvPicPr>
                      <p:cNvPr id="0" name="图片 2057"/>
                      <p:cNvPicPr/>
                      <p:nvPr/>
                    </p:nvPicPr>
                    <p:blipFill>
                      <a:blip r:embed="rId19"/>
                      <a:stretch>
                        <a:fillRect/>
                      </a:stretch>
                    </p:blipFill>
                    <p:spPr>
                      <a:xfrm>
                        <a:off x="5114290" y="4878705"/>
                        <a:ext cx="430530" cy="29591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5378450" y="4878705"/>
          <a:ext cx="430530" cy="295910"/>
        </p:xfrm>
        <a:graphic>
          <a:graphicData uri="http://schemas.openxmlformats.org/presentationml/2006/ole">
            <mc:AlternateContent xmlns:mc="http://schemas.openxmlformats.org/markup-compatibility/2006">
              <mc:Choice xmlns:v="urn:schemas-microsoft-com:vml" Requires="v">
                <p:oleObj spid="_x0000_s2059" name="" showAsIcon="1" r:id="rId20" imgW="971550" imgH="666750" progId="Package">
                  <p:embed/>
                </p:oleObj>
              </mc:Choice>
              <mc:Fallback>
                <p:oleObj name="" showAsIcon="1" r:id="rId20" imgW="971550" imgH="666750" progId="Package">
                  <p:embed/>
                  <p:pic>
                    <p:nvPicPr>
                      <p:cNvPr id="0" name="图片 2058"/>
                      <p:cNvPicPr/>
                      <p:nvPr/>
                    </p:nvPicPr>
                    <p:blipFill>
                      <a:blip r:embed="rId21"/>
                      <a:stretch>
                        <a:fillRect/>
                      </a:stretch>
                    </p:blipFill>
                    <p:spPr>
                      <a:xfrm>
                        <a:off x="5378450" y="4878705"/>
                        <a:ext cx="430530" cy="295910"/>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6997065" y="3101340"/>
          <a:ext cx="430530" cy="295910"/>
        </p:xfrm>
        <a:graphic>
          <a:graphicData uri="http://schemas.openxmlformats.org/presentationml/2006/ole">
            <mc:AlternateContent xmlns:mc="http://schemas.openxmlformats.org/markup-compatibility/2006">
              <mc:Choice xmlns:v="urn:schemas-microsoft-com:vml" Requires="v">
                <p:oleObj spid="_x0000_s2060" name="" showAsIcon="1" r:id="rId22" imgW="971550" imgH="666750" progId="Package">
                  <p:embed/>
                </p:oleObj>
              </mc:Choice>
              <mc:Fallback>
                <p:oleObj name="" showAsIcon="1" r:id="rId22" imgW="971550" imgH="666750" progId="Package">
                  <p:embed/>
                  <p:pic>
                    <p:nvPicPr>
                      <p:cNvPr id="0" name="图片 2059"/>
                      <p:cNvPicPr/>
                      <p:nvPr/>
                    </p:nvPicPr>
                    <p:blipFill>
                      <a:blip r:embed="rId23"/>
                      <a:stretch>
                        <a:fillRect/>
                      </a:stretch>
                    </p:blipFill>
                    <p:spPr>
                      <a:xfrm>
                        <a:off x="6997065" y="3101340"/>
                        <a:ext cx="430530" cy="29591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7328535" y="3100705"/>
          <a:ext cx="430530" cy="295910"/>
        </p:xfrm>
        <a:graphic>
          <a:graphicData uri="http://schemas.openxmlformats.org/presentationml/2006/ole">
            <mc:AlternateContent xmlns:mc="http://schemas.openxmlformats.org/markup-compatibility/2006">
              <mc:Choice xmlns:v="urn:schemas-microsoft-com:vml" Requires="v">
                <p:oleObj spid="_x0000_s2061" name="" showAsIcon="1" r:id="rId24" imgW="971550" imgH="666750" progId="Package">
                  <p:embed/>
                </p:oleObj>
              </mc:Choice>
              <mc:Fallback>
                <p:oleObj name="" showAsIcon="1" r:id="rId24" imgW="971550" imgH="666750" progId="Package">
                  <p:embed/>
                  <p:pic>
                    <p:nvPicPr>
                      <p:cNvPr id="0" name="图片 2060"/>
                      <p:cNvPicPr/>
                      <p:nvPr/>
                    </p:nvPicPr>
                    <p:blipFill>
                      <a:blip r:embed="rId25"/>
                      <a:stretch>
                        <a:fillRect/>
                      </a:stretch>
                    </p:blipFill>
                    <p:spPr>
                      <a:xfrm>
                        <a:off x="7328535" y="3100705"/>
                        <a:ext cx="430530" cy="29591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7671435" y="3103245"/>
          <a:ext cx="430530" cy="295910"/>
        </p:xfrm>
        <a:graphic>
          <a:graphicData uri="http://schemas.openxmlformats.org/presentationml/2006/ole">
            <mc:AlternateContent xmlns:mc="http://schemas.openxmlformats.org/markup-compatibility/2006">
              <mc:Choice xmlns:v="urn:schemas-microsoft-com:vml" Requires="v">
                <p:oleObj spid="_x0000_s2062" name="" showAsIcon="1" r:id="rId26" imgW="971550" imgH="666750" progId="Package">
                  <p:embed/>
                </p:oleObj>
              </mc:Choice>
              <mc:Fallback>
                <p:oleObj name="" showAsIcon="1" r:id="rId26" imgW="971550" imgH="666750" progId="Package">
                  <p:embed/>
                  <p:pic>
                    <p:nvPicPr>
                      <p:cNvPr id="0" name="图片 2061"/>
                      <p:cNvPicPr/>
                      <p:nvPr/>
                    </p:nvPicPr>
                    <p:blipFill>
                      <a:blip r:embed="rId27"/>
                      <a:stretch>
                        <a:fillRect/>
                      </a:stretch>
                    </p:blipFill>
                    <p:spPr>
                      <a:xfrm>
                        <a:off x="7671435" y="3103245"/>
                        <a:ext cx="430530" cy="29591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9493250" y="5000625"/>
          <a:ext cx="430530" cy="295910"/>
        </p:xfrm>
        <a:graphic>
          <a:graphicData uri="http://schemas.openxmlformats.org/presentationml/2006/ole">
            <mc:AlternateContent xmlns:mc="http://schemas.openxmlformats.org/markup-compatibility/2006">
              <mc:Choice xmlns:v="urn:schemas-microsoft-com:vml" Requires="v">
                <p:oleObj spid="_x0000_s2063" name="" showAsIcon="1" r:id="rId28" imgW="971550" imgH="666750" progId="Package">
                  <p:embed/>
                </p:oleObj>
              </mc:Choice>
              <mc:Fallback>
                <p:oleObj name="" showAsIcon="1" r:id="rId28" imgW="971550" imgH="666750" progId="Package">
                  <p:embed/>
                  <p:pic>
                    <p:nvPicPr>
                      <p:cNvPr id="0" name="图片 2062"/>
                      <p:cNvPicPr/>
                      <p:nvPr/>
                    </p:nvPicPr>
                    <p:blipFill>
                      <a:blip r:embed="rId29"/>
                      <a:stretch>
                        <a:fillRect/>
                      </a:stretch>
                    </p:blipFill>
                    <p:spPr>
                      <a:xfrm>
                        <a:off x="9493250" y="5000625"/>
                        <a:ext cx="430530" cy="29591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9757410" y="5001260"/>
          <a:ext cx="430530" cy="295910"/>
        </p:xfrm>
        <a:graphic>
          <a:graphicData uri="http://schemas.openxmlformats.org/presentationml/2006/ole">
            <mc:AlternateContent xmlns:mc="http://schemas.openxmlformats.org/markup-compatibility/2006">
              <mc:Choice xmlns:v="urn:schemas-microsoft-com:vml" Requires="v">
                <p:oleObj spid="_x0000_s2064" name="" showAsIcon="1" r:id="rId30" imgW="971550" imgH="666750" progId="Package">
                  <p:embed/>
                </p:oleObj>
              </mc:Choice>
              <mc:Fallback>
                <p:oleObj name="" showAsIcon="1" r:id="rId30" imgW="971550" imgH="666750" progId="Package">
                  <p:embed/>
                  <p:pic>
                    <p:nvPicPr>
                      <p:cNvPr id="0" name="图片 2063"/>
                      <p:cNvPicPr/>
                      <p:nvPr/>
                    </p:nvPicPr>
                    <p:blipFill>
                      <a:blip r:embed="rId31"/>
                      <a:stretch>
                        <a:fillRect/>
                      </a:stretch>
                    </p:blipFill>
                    <p:spPr>
                      <a:xfrm>
                        <a:off x="9757410" y="5001260"/>
                        <a:ext cx="430530" cy="29591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10057130" y="5001260"/>
          <a:ext cx="430530" cy="295910"/>
        </p:xfrm>
        <a:graphic>
          <a:graphicData uri="http://schemas.openxmlformats.org/presentationml/2006/ole">
            <mc:AlternateContent xmlns:mc="http://schemas.openxmlformats.org/markup-compatibility/2006">
              <mc:Choice xmlns:v="urn:schemas-microsoft-com:vml" Requires="v">
                <p:oleObj spid="_x0000_s2065" name="" showAsIcon="1" r:id="rId32" imgW="971550" imgH="666750" progId="Package">
                  <p:embed/>
                </p:oleObj>
              </mc:Choice>
              <mc:Fallback>
                <p:oleObj name="" showAsIcon="1" r:id="rId32" imgW="971550" imgH="666750" progId="Package">
                  <p:embed/>
                  <p:pic>
                    <p:nvPicPr>
                      <p:cNvPr id="0" name="图片 2064"/>
                      <p:cNvPicPr/>
                      <p:nvPr/>
                    </p:nvPicPr>
                    <p:blipFill>
                      <a:blip r:embed="rId33"/>
                      <a:stretch>
                        <a:fillRect/>
                      </a:stretch>
                    </p:blipFill>
                    <p:spPr>
                      <a:xfrm>
                        <a:off x="10057130" y="5001260"/>
                        <a:ext cx="430530" cy="295910"/>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10371455" y="4985385"/>
          <a:ext cx="392430" cy="330200"/>
        </p:xfrm>
        <a:graphic>
          <a:graphicData uri="http://schemas.openxmlformats.org/presentationml/2006/ole">
            <mc:AlternateContent xmlns:mc="http://schemas.openxmlformats.org/markup-compatibility/2006">
              <mc:Choice xmlns:v="urn:schemas-microsoft-com:vml" Requires="v">
                <p:oleObj spid="_x0000_s2066" name="" showAsIcon="1" r:id="rId34" imgW="971550" imgH="666750" progId="Package">
                  <p:embed/>
                </p:oleObj>
              </mc:Choice>
              <mc:Fallback>
                <p:oleObj name="" showAsIcon="1" r:id="rId34" imgW="971550" imgH="666750" progId="Package">
                  <p:embed/>
                  <p:pic>
                    <p:nvPicPr>
                      <p:cNvPr id="0" name="图片 2065"/>
                      <p:cNvPicPr/>
                      <p:nvPr/>
                    </p:nvPicPr>
                    <p:blipFill>
                      <a:blip r:embed="rId35"/>
                      <a:stretch>
                        <a:fillRect/>
                      </a:stretch>
                    </p:blipFill>
                    <p:spPr>
                      <a:xfrm>
                        <a:off x="10371455" y="4985385"/>
                        <a:ext cx="392430" cy="3302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Picture 1"/>
          <p:cNvPicPr>
            <a:picLocks noChangeAspect="1"/>
          </p:cNvPicPr>
          <p:nvPr/>
        </p:nvPicPr>
        <p:blipFill>
          <a:blip r:embed="rId1"/>
          <a:stretch>
            <a:fillRect/>
          </a:stretch>
        </p:blipFill>
        <p:spPr>
          <a:xfrm>
            <a:off x="4763" y="3425825"/>
            <a:ext cx="2987675" cy="3098800"/>
          </a:xfrm>
          <a:prstGeom prst="rect">
            <a:avLst/>
          </a:prstGeom>
          <a:noFill/>
          <a:ln w="9525">
            <a:noFill/>
          </a:ln>
        </p:spPr>
      </p:pic>
      <p:pic>
        <p:nvPicPr>
          <p:cNvPr id="20482" name="Picture 2"/>
          <p:cNvPicPr>
            <a:picLocks noChangeAspect="1"/>
          </p:cNvPicPr>
          <p:nvPr/>
        </p:nvPicPr>
        <p:blipFill>
          <a:blip r:embed="rId1"/>
          <a:stretch>
            <a:fillRect/>
          </a:stretch>
        </p:blipFill>
        <p:spPr>
          <a:xfrm rot="10800000">
            <a:off x="8569325" y="-25400"/>
            <a:ext cx="2987675" cy="3097213"/>
          </a:xfrm>
          <a:prstGeom prst="rect">
            <a:avLst/>
          </a:prstGeom>
          <a:noFill/>
          <a:ln w="9525">
            <a:noFill/>
          </a:ln>
        </p:spPr>
      </p:pic>
      <p:sp>
        <p:nvSpPr>
          <p:cNvPr id="20483" name="Freeform 3"/>
          <p:cNvSpPr/>
          <p:nvPr/>
        </p:nvSpPr>
        <p:spPr>
          <a:xfrm>
            <a:off x="3708400" y="2232025"/>
            <a:ext cx="4148138" cy="2041525"/>
          </a:xfrm>
          <a:custGeom>
            <a:avLst/>
            <a:gdLst/>
            <a:ahLst/>
            <a:cxnLst/>
            <a:pathLst>
              <a:path w="4148716" h="2041171">
                <a:moveTo>
                  <a:pt x="4148716" y="2041171"/>
                </a:moveTo>
                <a:lnTo>
                  <a:pt x="0" y="2041171"/>
                </a:lnTo>
                <a:lnTo>
                  <a:pt x="0" y="0"/>
                </a:lnTo>
                <a:lnTo>
                  <a:pt x="4148716" y="0"/>
                </a:lnTo>
                <a:lnTo>
                  <a:pt x="4148716" y="2041171"/>
                </a:lnTo>
                <a:close/>
                <a:moveTo>
                  <a:pt x="10626" y="2030539"/>
                </a:moveTo>
                <a:lnTo>
                  <a:pt x="4138079" y="2030539"/>
                </a:lnTo>
                <a:lnTo>
                  <a:pt x="4138079" y="10631"/>
                </a:lnTo>
                <a:lnTo>
                  <a:pt x="10626" y="10631"/>
                </a:lnTo>
                <a:lnTo>
                  <a:pt x="10626" y="2030539"/>
                </a:lnTo>
                <a:close/>
              </a:path>
            </a:pathLst>
          </a:custGeom>
          <a:solidFill>
            <a:srgbClr val="D9D9D9"/>
          </a:solidFill>
          <a:ln w="9525">
            <a:noFill/>
          </a:ln>
        </p:spPr>
        <p:txBody>
          <a:bodyPr/>
          <a:p>
            <a:endParaRPr lang="zh-CN" altLang="en-US"/>
          </a:p>
        </p:txBody>
      </p:sp>
      <p:sp>
        <p:nvSpPr>
          <p:cNvPr id="20484" name="Freeform 4"/>
          <p:cNvSpPr/>
          <p:nvPr/>
        </p:nvSpPr>
        <p:spPr>
          <a:xfrm>
            <a:off x="5302250" y="1754188"/>
            <a:ext cx="952500" cy="950912"/>
          </a:xfrm>
          <a:custGeom>
            <a:avLst/>
            <a:gdLst/>
            <a:ahLst/>
            <a:cxnLst/>
            <a:pathLst>
              <a:path w="951703" h="951703">
                <a:moveTo>
                  <a:pt x="951703" y="475851"/>
                </a:moveTo>
                <a:cubicBezTo>
                  <a:pt x="951703" y="738659"/>
                  <a:pt x="738659" y="951703"/>
                  <a:pt x="475851" y="951703"/>
                </a:cubicBezTo>
                <a:cubicBezTo>
                  <a:pt x="213043" y="951703"/>
                  <a:pt x="0" y="738659"/>
                  <a:pt x="0" y="475851"/>
                </a:cubicBezTo>
                <a:cubicBezTo>
                  <a:pt x="0" y="213043"/>
                  <a:pt x="213043" y="0"/>
                  <a:pt x="475851" y="0"/>
                </a:cubicBezTo>
                <a:cubicBezTo>
                  <a:pt x="738659" y="0"/>
                  <a:pt x="951703" y="213043"/>
                  <a:pt x="951703" y="475851"/>
                </a:cubicBezTo>
                <a:close/>
              </a:path>
            </a:pathLst>
          </a:custGeom>
          <a:solidFill>
            <a:srgbClr val="F2F2F2"/>
          </a:solidFill>
          <a:ln w="9525">
            <a:noFill/>
          </a:ln>
        </p:spPr>
        <p:txBody>
          <a:bodyPr/>
          <a:p>
            <a:endParaRPr lang="zh-CN" altLang="en-US"/>
          </a:p>
        </p:txBody>
      </p:sp>
      <p:sp>
        <p:nvSpPr>
          <p:cNvPr id="20485" name="Freeform 5"/>
          <p:cNvSpPr/>
          <p:nvPr/>
        </p:nvSpPr>
        <p:spPr>
          <a:xfrm>
            <a:off x="5353050" y="1801813"/>
            <a:ext cx="860425" cy="860425"/>
          </a:xfrm>
          <a:custGeom>
            <a:avLst/>
            <a:gdLst/>
            <a:ahLst/>
            <a:cxnLst/>
            <a:pathLst>
              <a:path w="859712" h="859712">
                <a:moveTo>
                  <a:pt x="859712" y="429856"/>
                </a:moveTo>
                <a:cubicBezTo>
                  <a:pt x="859712" y="667261"/>
                  <a:pt x="667261" y="859712"/>
                  <a:pt x="429856" y="859712"/>
                </a:cubicBezTo>
                <a:cubicBezTo>
                  <a:pt x="192451" y="859712"/>
                  <a:pt x="0" y="667261"/>
                  <a:pt x="0" y="429856"/>
                </a:cubicBezTo>
                <a:cubicBezTo>
                  <a:pt x="0" y="192451"/>
                  <a:pt x="192451" y="0"/>
                  <a:pt x="429856" y="0"/>
                </a:cubicBezTo>
                <a:cubicBezTo>
                  <a:pt x="667261" y="0"/>
                  <a:pt x="859712" y="192451"/>
                  <a:pt x="859712" y="429856"/>
                </a:cubicBezTo>
                <a:close/>
              </a:path>
            </a:pathLst>
          </a:custGeom>
          <a:solidFill>
            <a:srgbClr val="00B0F0"/>
          </a:solidFill>
          <a:ln w="9525">
            <a:noFill/>
          </a:ln>
        </p:spPr>
        <p:txBody>
          <a:bodyPr/>
          <a:p>
            <a:endParaRPr lang="zh-CN" altLang="en-US"/>
          </a:p>
        </p:txBody>
      </p:sp>
      <p:sp>
        <p:nvSpPr>
          <p:cNvPr id="14" name="TextBox 6"/>
          <p:cNvSpPr txBox="1"/>
          <p:nvPr/>
        </p:nvSpPr>
        <p:spPr>
          <a:xfrm>
            <a:off x="5056251" y="4167123"/>
            <a:ext cx="1453389" cy="248920"/>
          </a:xfrm>
          <a:prstGeom prst="rect">
            <a:avLst/>
          </a:prstGeom>
          <a:solidFill>
            <a:srgbClr val="198ABD"/>
          </a:solidFill>
        </p:spPr>
        <p:txBody>
          <a:bodyPr lIns="0" tIns="0" rIns="0" bIns="0" rtlCol="0" anchor="ctr">
            <a:spAutoFit/>
          </a:bodyPr>
          <a:lstStyle/>
          <a:p>
            <a:pPr algn="ctr" fontAlgn="auto" latinLnBrk="1">
              <a:lnSpc>
                <a:spcPct val="116000"/>
              </a:lnSpc>
            </a:pPr>
            <a:r>
              <a:rPr lang="en-US" sz="1400" noProof="1">
                <a:solidFill>
                  <a:srgbClr val="FFFFFF"/>
                </a:solidFill>
                <a:highlight>
                  <a:srgbClr val="198ABD"/>
                </a:highlight>
                <a:latin typeface="微软雅黑" panose="020B0503020204020204" charset="-122"/>
                <a:ea typeface="微软雅黑" panose="020B0503020204020204" charset="-122"/>
                <a:cs typeface="+mn-cs"/>
              </a:rPr>
              <a:t>PART 04</a:t>
            </a:r>
            <a:endParaRPr lang="en-US" sz="1100" noProof="1"/>
          </a:p>
        </p:txBody>
      </p:sp>
      <p:sp>
        <p:nvSpPr>
          <p:cNvPr id="20487" name="TextBox 7"/>
          <p:cNvSpPr txBox="1"/>
          <p:nvPr/>
        </p:nvSpPr>
        <p:spPr>
          <a:xfrm>
            <a:off x="4475163" y="3475990"/>
            <a:ext cx="2606675" cy="213995"/>
          </a:xfrm>
          <a:prstGeom prst="rect">
            <a:avLst/>
          </a:prstGeom>
          <a:noFill/>
          <a:ln w="9525">
            <a:noFill/>
          </a:ln>
        </p:spPr>
        <p:txBody>
          <a:bodyPr lIns="0" tIns="0" rIns="0" bIns="0" anchor="ctr">
            <a:spAutoFit/>
          </a:bodyPr>
          <a:p>
            <a:pPr algn="ctr" latinLnBrk="1">
              <a:lnSpc>
                <a:spcPct val="116000"/>
              </a:lnSpc>
            </a:pPr>
            <a:r>
              <a:rPr lang="zh-CN" altLang="en-US" sz="1200">
                <a:solidFill>
                  <a:srgbClr val="808080"/>
                </a:solidFill>
                <a:latin typeface="微软雅黑" panose="020B0503020204020204" charset="-122"/>
                <a:ea typeface="微软雅黑" panose="020B0503020204020204" charset="-122"/>
                <a:sym typeface="+mn-ea"/>
              </a:rPr>
              <a:t>开发该项目的收获，该项目的优劣</a:t>
            </a:r>
            <a:endParaRPr lang="zh-CN" altLang="en-US" sz="1200">
              <a:solidFill>
                <a:srgbClr val="808080"/>
              </a:solidFill>
              <a:latin typeface="微软雅黑" panose="020B0503020204020204" charset="-122"/>
              <a:ea typeface="微软雅黑" panose="020B0503020204020204" charset="-122"/>
            </a:endParaRPr>
          </a:p>
        </p:txBody>
      </p:sp>
      <p:sp>
        <p:nvSpPr>
          <p:cNvPr id="20488" name="TextBox 8"/>
          <p:cNvSpPr txBox="1"/>
          <p:nvPr/>
        </p:nvSpPr>
        <p:spPr>
          <a:xfrm>
            <a:off x="4476750" y="2776538"/>
            <a:ext cx="2608263" cy="552450"/>
          </a:xfrm>
          <a:prstGeom prst="rect">
            <a:avLst/>
          </a:prstGeom>
          <a:noFill/>
          <a:ln w="9525">
            <a:noFill/>
          </a:ln>
        </p:spPr>
        <p:txBody>
          <a:bodyPr lIns="0" tIns="0" rIns="0" bIns="0" anchor="ctr">
            <a:spAutoFit/>
          </a:bodyPr>
          <a:p>
            <a:pPr algn="ctr" latinLnBrk="1">
              <a:lnSpc>
                <a:spcPct val="116000"/>
              </a:lnSpc>
            </a:pPr>
            <a:r>
              <a:rPr lang="zh-CN" altLang="en-US" sz="2000">
                <a:solidFill>
                  <a:srgbClr val="42464B"/>
                </a:solidFill>
                <a:latin typeface="微软雅黑" panose="020B0503020204020204" charset="-122"/>
                <a:ea typeface="微软雅黑" panose="020B0503020204020204" charset="-122"/>
                <a:sym typeface="宋体" panose="02010600030101010101" pitchFamily="2" charset="-122"/>
              </a:rPr>
              <a:t>总结回顾</a:t>
            </a:r>
            <a:endParaRPr lang="zh-CN" altLang="en-US" sz="2000">
              <a:solidFill>
                <a:srgbClr val="42464B"/>
              </a:solidFill>
              <a:latin typeface="微软雅黑" panose="020B0503020204020204" charset="-122"/>
              <a:ea typeface="微软雅黑" panose="020B0503020204020204" charset="-122"/>
            </a:endParaRPr>
          </a:p>
          <a:p>
            <a:pPr algn="ctr" latinLnBrk="1">
              <a:lnSpc>
                <a:spcPct val="116000"/>
              </a:lnSpc>
            </a:pPr>
            <a:endParaRPr lang="en-US" altLang="zh-CN" sz="1100">
              <a:latin typeface="Calibri" panose="020F0502020204030204" charset="0"/>
            </a:endParaRPr>
          </a:p>
        </p:txBody>
      </p:sp>
      <p:sp>
        <p:nvSpPr>
          <p:cNvPr id="20489" name="TextBox 9"/>
          <p:cNvSpPr txBox="1"/>
          <p:nvPr/>
        </p:nvSpPr>
        <p:spPr>
          <a:xfrm>
            <a:off x="4483100" y="2059464"/>
            <a:ext cx="2606675" cy="356235"/>
          </a:xfrm>
          <a:prstGeom prst="rect">
            <a:avLst/>
          </a:prstGeom>
          <a:noFill/>
          <a:ln w="9525">
            <a:noFill/>
          </a:ln>
        </p:spPr>
        <p:txBody>
          <a:bodyPr lIns="0" tIns="0" rIns="0" bIns="0" anchor="ctr">
            <a:spAutoFit/>
          </a:bodyPr>
          <a:p>
            <a:pPr algn="ctr" latinLnBrk="1">
              <a:lnSpc>
                <a:spcPct val="116000"/>
              </a:lnSpc>
            </a:pPr>
            <a:r>
              <a:rPr lang="en-US" altLang="zh-CN" sz="2000" b="1">
                <a:solidFill>
                  <a:srgbClr val="FFFFFF"/>
                </a:solidFill>
                <a:latin typeface="微软雅黑" panose="020B0503020204020204" charset="-122"/>
                <a:ea typeface="微软雅黑" panose="020B0503020204020204" charset="-122"/>
              </a:rPr>
              <a:t>04</a:t>
            </a:r>
            <a:endParaRPr lang="en-US" altLang="zh-CN" sz="1100">
              <a:latin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1506" name="TextBox 7"/>
          <p:cNvSpPr txBox="1"/>
          <p:nvPr/>
        </p:nvSpPr>
        <p:spPr>
          <a:xfrm>
            <a:off x="3810000" y="330200"/>
            <a:ext cx="3937000" cy="482600"/>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00B0F0"/>
                </a:solidFill>
                <a:latin typeface="微软雅黑" panose="020B0503020204020204" charset="-122"/>
                <a:ea typeface="微软雅黑" panose="020B0503020204020204" charset="-122"/>
              </a:rPr>
              <a:t>总结回顾</a:t>
            </a:r>
            <a:endParaRPr lang="zh-CN" altLang="en-US" sz="2000" dirty="0">
              <a:solidFill>
                <a:srgbClr val="00B0F0"/>
              </a:solidFill>
              <a:latin typeface="微软雅黑" panose="020B0503020204020204" charset="-122"/>
              <a:ea typeface="微软雅黑" panose="020B0503020204020204" charset="-122"/>
            </a:endParaRPr>
          </a:p>
        </p:txBody>
      </p:sp>
      <p:sp>
        <p:nvSpPr>
          <p:cNvPr id="21507" name="Freeform 8"/>
          <p:cNvSpPr/>
          <p:nvPr/>
        </p:nvSpPr>
        <p:spPr>
          <a:xfrm>
            <a:off x="5483225" y="812800"/>
            <a:ext cx="596900" cy="0"/>
          </a:xfrm>
          <a:custGeom>
            <a:avLst/>
            <a:gdLst/>
            <a:ahLst/>
            <a:cxnLst/>
            <a:pathLst>
              <a:path w="596317" h="1">
                <a:moveTo>
                  <a:pt x="0" y="0"/>
                </a:moveTo>
                <a:lnTo>
                  <a:pt x="596318" y="0"/>
                </a:lnTo>
              </a:path>
            </a:pathLst>
          </a:custGeom>
          <a:solidFill>
            <a:srgbClr val="198ABD"/>
          </a:solidFill>
          <a:ln w="6350" cap="flat" cmpd="sng">
            <a:solidFill>
              <a:srgbClr val="198ABD"/>
            </a:solidFill>
            <a:prstDash val="solid"/>
            <a:round/>
            <a:headEnd type="none" w="med" len="med"/>
            <a:tailEnd type="none" w="med" len="med"/>
          </a:ln>
        </p:spPr>
        <p:txBody>
          <a:bodyPr/>
          <a:p>
            <a:endParaRPr lang="zh-CN" altLang="en-US"/>
          </a:p>
        </p:txBody>
      </p:sp>
      <p:sp>
        <p:nvSpPr>
          <p:cNvPr id="21508" name="TextBox 13"/>
          <p:cNvSpPr txBox="1"/>
          <p:nvPr/>
        </p:nvSpPr>
        <p:spPr>
          <a:xfrm>
            <a:off x="1376363" y="4840288"/>
            <a:ext cx="2073275" cy="463550"/>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FFFFFF"/>
                </a:solidFill>
                <a:latin typeface="微软雅黑" panose="020B0503020204020204" charset="-122"/>
                <a:ea typeface="微软雅黑" panose="020B0503020204020204" charset="-122"/>
              </a:rPr>
              <a:t>耗时多  </a:t>
            </a:r>
            <a:endParaRPr lang="en-US" altLang="zh-CN" sz="1100" dirty="0">
              <a:latin typeface="Calibri" panose="020F0502020204030204" charset="0"/>
            </a:endParaRPr>
          </a:p>
        </p:txBody>
      </p:sp>
      <p:sp>
        <p:nvSpPr>
          <p:cNvPr id="21509" name="TextBox 14"/>
          <p:cNvSpPr txBox="1"/>
          <p:nvPr/>
        </p:nvSpPr>
        <p:spPr>
          <a:xfrm>
            <a:off x="3643313" y="4845050"/>
            <a:ext cx="2073275" cy="463550"/>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FFFFFF"/>
                </a:solidFill>
                <a:latin typeface="微软雅黑" panose="020B0503020204020204" charset="-122"/>
                <a:ea typeface="微软雅黑" panose="020B0503020204020204" charset="-122"/>
              </a:rPr>
              <a:t>效率低下</a:t>
            </a:r>
            <a:endParaRPr lang="en-US" altLang="zh-CN" sz="1100" dirty="0">
              <a:latin typeface="Calibri" panose="020F0502020204030204" charset="0"/>
            </a:endParaRPr>
          </a:p>
        </p:txBody>
      </p:sp>
      <p:sp>
        <p:nvSpPr>
          <p:cNvPr id="21510" name="TextBox 15"/>
          <p:cNvSpPr txBox="1"/>
          <p:nvPr/>
        </p:nvSpPr>
        <p:spPr>
          <a:xfrm>
            <a:off x="5915025" y="4845050"/>
            <a:ext cx="2073275" cy="461963"/>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FFFFFF"/>
                </a:solidFill>
                <a:latin typeface="微软雅黑" panose="020B0503020204020204" charset="-122"/>
                <a:ea typeface="微软雅黑" panose="020B0503020204020204" charset="-122"/>
              </a:rPr>
              <a:t>浪费人力</a:t>
            </a:r>
            <a:endParaRPr lang="en-US" altLang="zh-CN" sz="1100" dirty="0">
              <a:latin typeface="Calibri" panose="020F0502020204030204" charset="0"/>
            </a:endParaRPr>
          </a:p>
        </p:txBody>
      </p:sp>
      <p:sp>
        <p:nvSpPr>
          <p:cNvPr id="21511" name="TextBox 16"/>
          <p:cNvSpPr txBox="1"/>
          <p:nvPr/>
        </p:nvSpPr>
        <p:spPr>
          <a:xfrm>
            <a:off x="8193088" y="4849813"/>
            <a:ext cx="2073275" cy="461962"/>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FFFFFF"/>
                </a:solidFill>
                <a:latin typeface="微软雅黑" panose="020B0503020204020204" charset="-122"/>
                <a:ea typeface="微软雅黑" panose="020B0503020204020204" charset="-122"/>
              </a:rPr>
              <a:t>极易出现错误</a:t>
            </a:r>
            <a:endParaRPr lang="en-US" altLang="zh-CN" sz="1100" dirty="0">
              <a:latin typeface="Calibri" panose="020F0502020204030204" charset="0"/>
            </a:endParaRPr>
          </a:p>
        </p:txBody>
      </p:sp>
      <p:sp>
        <p:nvSpPr>
          <p:cNvPr id="21512" name="文本框 19"/>
          <p:cNvSpPr txBox="1"/>
          <p:nvPr/>
        </p:nvSpPr>
        <p:spPr>
          <a:xfrm>
            <a:off x="590550" y="871538"/>
            <a:ext cx="10702925" cy="368300"/>
          </a:xfrm>
          <a:prstGeom prst="rect">
            <a:avLst/>
          </a:prstGeom>
          <a:noFill/>
          <a:ln w="9525">
            <a:noFill/>
          </a:ln>
        </p:spPr>
        <p:txBody>
          <a:bodyPr wrap="square" anchor="t">
            <a:spAutoFit/>
          </a:bodyPr>
          <a:p>
            <a:r>
              <a:rPr lang="en-US" altLang="zh-CN">
                <a:latin typeface="Calibri" panose="020F0502020204030204" charset="0"/>
              </a:rPr>
              <a:t>	</a:t>
            </a:r>
            <a:endParaRPr lang="zh-CN" altLang="en-US">
              <a:latin typeface="Calibri" panose="020F0502020204030204" charset="0"/>
            </a:endParaRPr>
          </a:p>
        </p:txBody>
      </p:sp>
      <p:sp>
        <p:nvSpPr>
          <p:cNvPr id="21513" name="Freeform 3"/>
          <p:cNvSpPr/>
          <p:nvPr/>
        </p:nvSpPr>
        <p:spPr>
          <a:xfrm>
            <a:off x="1376363" y="1365250"/>
            <a:ext cx="9248775" cy="4397375"/>
          </a:xfrm>
          <a:custGeom>
            <a:avLst/>
            <a:gdLst/>
            <a:ahLst/>
            <a:cxnLst/>
            <a:pathLst>
              <a:path w="4148716" h="2041171">
                <a:moveTo>
                  <a:pt x="4148716" y="2041171"/>
                </a:moveTo>
                <a:lnTo>
                  <a:pt x="0" y="2041171"/>
                </a:lnTo>
                <a:lnTo>
                  <a:pt x="0" y="0"/>
                </a:lnTo>
                <a:lnTo>
                  <a:pt x="4148716" y="0"/>
                </a:lnTo>
                <a:lnTo>
                  <a:pt x="4148716" y="2041171"/>
                </a:lnTo>
                <a:close/>
                <a:moveTo>
                  <a:pt x="10626" y="2030540"/>
                </a:moveTo>
                <a:lnTo>
                  <a:pt x="4138079" y="2030540"/>
                </a:lnTo>
                <a:lnTo>
                  <a:pt x="4138079" y="10632"/>
                </a:lnTo>
                <a:lnTo>
                  <a:pt x="10626" y="10632"/>
                </a:lnTo>
                <a:lnTo>
                  <a:pt x="10626" y="2030540"/>
                </a:lnTo>
                <a:close/>
              </a:path>
            </a:pathLst>
          </a:custGeom>
          <a:solidFill>
            <a:srgbClr val="D9D9D9"/>
          </a:solidFill>
          <a:ln w="9525">
            <a:noFill/>
          </a:ln>
        </p:spPr>
        <p:txBody>
          <a:bodyPr/>
          <a:p>
            <a:endParaRPr lang="zh-CN" altLang="en-US"/>
          </a:p>
        </p:txBody>
      </p:sp>
      <p:sp>
        <p:nvSpPr>
          <p:cNvPr id="21514" name="文本框 105"/>
          <p:cNvSpPr txBox="1"/>
          <p:nvPr/>
        </p:nvSpPr>
        <p:spPr>
          <a:xfrm>
            <a:off x="1733550" y="1579880"/>
            <a:ext cx="8532495" cy="3692525"/>
          </a:xfrm>
          <a:prstGeom prst="rect">
            <a:avLst/>
          </a:prstGeom>
          <a:noFill/>
          <a:ln w="9525">
            <a:noFill/>
          </a:ln>
        </p:spPr>
        <p:txBody>
          <a:bodyPr wrap="square" anchor="t">
            <a:spAutoFit/>
          </a:bodyPr>
          <a:p>
            <a:pPr indent="266700">
              <a:lnSpc>
                <a:spcPct val="150000"/>
              </a:lnSpc>
            </a:pPr>
            <a:r>
              <a:rPr lang="zh-CN" sz="1200">
                <a:solidFill>
                  <a:srgbClr val="595959"/>
                </a:solidFill>
                <a:latin typeface="微软雅黑" panose="020B0503020204020204" charset="-122"/>
                <a:ea typeface="微软雅黑" panose="020B0503020204020204" charset="-122"/>
              </a:rPr>
              <a:t>通过对基于Spring Boot框架的人事系统的开发,我对系统开发有一个更清楚的了解,系统的开发过程中,不但熟悉了人事系统业务需求,同时拓宽了我对spring Boot,Linux的认知.</a:t>
            </a:r>
            <a:r>
              <a:rPr lang="zh-CN" altLang="zh-CN" sz="1200">
                <a:solidFill>
                  <a:srgbClr val="595959"/>
                </a:solidFill>
                <a:latin typeface="微软雅黑" panose="020B0503020204020204" charset="-122"/>
                <a:ea typeface="微软雅黑" panose="020B0503020204020204" charset="-122"/>
              </a:rPr>
              <a:t>整理开发遇到的问题，书写相关博文。也</a:t>
            </a:r>
            <a:r>
              <a:rPr lang="zh-CN" sz="1200">
                <a:solidFill>
                  <a:srgbClr val="595959"/>
                </a:solidFill>
                <a:latin typeface="微软雅黑" panose="020B0503020204020204" charset="-122"/>
                <a:ea typeface="微软雅黑" panose="020B0503020204020204" charset="-122"/>
              </a:rPr>
              <a:t>对前后端分离的SPA有了新的认识,尤其是前后端分离的权限控制,前端更多的是为了良好的用户体验,正真处理权限的是后端的处理.对于RBAC权限管理模型有了新的认识.</a:t>
            </a:r>
            <a:endParaRPr lang="zh-CN" sz="1200">
              <a:solidFill>
                <a:srgbClr val="595959"/>
              </a:solidFill>
              <a:latin typeface="微软雅黑" panose="020B0503020204020204" charset="-122"/>
              <a:ea typeface="微软雅黑" panose="020B0503020204020204" charset="-122"/>
            </a:endParaRPr>
          </a:p>
          <a:p>
            <a:pPr indent="266700">
              <a:lnSpc>
                <a:spcPct val="150000"/>
              </a:lnSpc>
            </a:pPr>
            <a:endParaRPr lang="zh-CN" sz="1200">
              <a:solidFill>
                <a:srgbClr val="595959"/>
              </a:solidFill>
              <a:latin typeface="微软雅黑" panose="020B0503020204020204" charset="-122"/>
              <a:ea typeface="微软雅黑" panose="020B0503020204020204" charset="-122"/>
            </a:endParaRPr>
          </a:p>
          <a:p>
            <a:pPr indent="266700">
              <a:lnSpc>
                <a:spcPct val="150000"/>
              </a:lnSpc>
            </a:pPr>
            <a:r>
              <a:rPr lang="zh-CN" sz="1200">
                <a:solidFill>
                  <a:srgbClr val="595959"/>
                </a:solidFill>
                <a:latin typeface="微软雅黑" panose="020B0503020204020204" charset="-122"/>
                <a:ea typeface="微软雅黑" panose="020B0503020204020204" charset="-122"/>
              </a:rPr>
              <a:t>相比于其他的大型的e-HR系统，比如钉钉之类商业软件，本系统显得相形见绌，但是我们面向的需求不同，相对于钉钉而言，功能众多，操作略显复杂，面向企业办公，而本系统功能简单轻量，属于BS架构Web版,面向基本的人事需求，即主要的使用人员是企业单位的HR。</a:t>
            </a:r>
            <a:endParaRPr lang="zh-CN" sz="1200">
              <a:solidFill>
                <a:srgbClr val="595959"/>
              </a:solidFill>
              <a:latin typeface="微软雅黑" panose="020B0503020204020204" charset="-122"/>
              <a:ea typeface="微软雅黑" panose="020B0503020204020204" charset="-122"/>
            </a:endParaRPr>
          </a:p>
          <a:p>
            <a:pPr indent="266700">
              <a:lnSpc>
                <a:spcPct val="150000"/>
              </a:lnSpc>
            </a:pPr>
            <a:endParaRPr lang="zh-CN" sz="1200">
              <a:solidFill>
                <a:srgbClr val="595959"/>
              </a:solidFill>
              <a:latin typeface="微软雅黑" panose="020B0503020204020204" charset="-122"/>
              <a:ea typeface="微软雅黑" panose="020B0503020204020204" charset="-122"/>
            </a:endParaRPr>
          </a:p>
          <a:p>
            <a:pPr indent="266700">
              <a:lnSpc>
                <a:spcPct val="150000"/>
              </a:lnSpc>
            </a:pPr>
            <a:r>
              <a:rPr lang="zh-CN" sz="1200">
                <a:solidFill>
                  <a:srgbClr val="595959"/>
                </a:solidFill>
                <a:latin typeface="微软雅黑" panose="020B0503020204020204" charset="-122"/>
                <a:ea typeface="微软雅黑" panose="020B0503020204020204" charset="-122"/>
              </a:rPr>
              <a:t>在人事业务方面，本系统涉及业务逻辑</a:t>
            </a:r>
            <a:r>
              <a:rPr lang="zh-CN" altLang="zh-CN" sz="1200">
                <a:solidFill>
                  <a:srgbClr val="595959"/>
                </a:solidFill>
                <a:latin typeface="微软雅黑" panose="020B0503020204020204" charset="-122"/>
                <a:ea typeface="微软雅黑" panose="020B0503020204020204" charset="-122"/>
              </a:rPr>
              <a:t>还是</a:t>
            </a:r>
            <a:r>
              <a:rPr lang="zh-CN" sz="1200">
                <a:solidFill>
                  <a:srgbClr val="595959"/>
                </a:solidFill>
                <a:latin typeface="微软雅黑" panose="020B0503020204020204" charset="-122"/>
                <a:ea typeface="微软雅黑" panose="020B0503020204020204" charset="-122"/>
              </a:rPr>
              <a:t>较浅，关于人事关联的考勤，工资，日常审批的业务，本系统都没有涉及到。在系统架构方面，本系统使用使用基本单模块，单服务，功能之间耦合性强。在此基础上，可以随着业务的深入进行模块服务解耦，实现多服务，接口交互架构。在多服务的基础上还可以进行云原生微服务架构。在使用场景方面，除了PC端，还可以开发面向微信的流应用，即微信小程序。所以，本系统的有很大的迭代升级空间。</a:t>
            </a:r>
            <a:endParaRPr lang="zh-CN" sz="1200">
              <a:solidFill>
                <a:srgbClr val="595959"/>
              </a:solidFill>
              <a:latin typeface="微软雅黑" panose="020B0503020204020204" charset="-122"/>
              <a:ea typeface="微软雅黑" panose="020B0503020204020204" charset="-122"/>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4098" name="Picture 1"/>
          <p:cNvPicPr>
            <a:picLocks noChangeAspect="1"/>
          </p:cNvPicPr>
          <p:nvPr/>
        </p:nvPicPr>
        <p:blipFill>
          <a:blip r:embed="rId1"/>
          <a:stretch>
            <a:fillRect/>
          </a:stretch>
        </p:blipFill>
        <p:spPr>
          <a:xfrm>
            <a:off x="0" y="0"/>
            <a:ext cx="4889500" cy="6527800"/>
          </a:xfrm>
          <a:prstGeom prst="rect">
            <a:avLst/>
          </a:prstGeom>
          <a:noFill/>
          <a:ln w="9525">
            <a:noFill/>
          </a:ln>
        </p:spPr>
      </p:pic>
      <p:sp>
        <p:nvSpPr>
          <p:cNvPr id="4099" name="TextBox 4"/>
          <p:cNvSpPr txBox="1"/>
          <p:nvPr/>
        </p:nvSpPr>
        <p:spPr>
          <a:xfrm>
            <a:off x="3921125" y="2308225"/>
            <a:ext cx="6661150" cy="938213"/>
          </a:xfrm>
          <a:prstGeom prst="rect">
            <a:avLst/>
          </a:prstGeom>
          <a:noFill/>
          <a:ln w="9525">
            <a:noFill/>
          </a:ln>
        </p:spPr>
        <p:txBody>
          <a:bodyPr wrap="square" lIns="127000" tIns="41666" rIns="127000" bIns="41666" anchor="t">
            <a:spAutoFit/>
          </a:bodyPr>
          <a:p>
            <a:pPr>
              <a:lnSpc>
                <a:spcPct val="116000"/>
              </a:lnSpc>
            </a:pPr>
            <a:r>
              <a:rPr lang="zh-CN" altLang="en-US" sz="2400" dirty="0">
                <a:solidFill>
                  <a:srgbClr val="2B2B2B"/>
                </a:solidFill>
                <a:latin typeface="微软雅黑" panose="020B0503020204020204" charset="-122"/>
                <a:ea typeface="微软雅黑" panose="020B0503020204020204" charset="-122"/>
              </a:rPr>
              <a:t>基于</a:t>
            </a:r>
            <a:r>
              <a:rPr lang="en-US" altLang="zh-CN" sz="2400" dirty="0" err="1">
                <a:solidFill>
                  <a:srgbClr val="2B2B2B"/>
                </a:solidFill>
                <a:latin typeface="微软雅黑" panose="020B0503020204020204" charset="-122"/>
                <a:ea typeface="微软雅黑" panose="020B0503020204020204" charset="-122"/>
              </a:rPr>
              <a:t>Spring Boot</a:t>
            </a:r>
            <a:r>
              <a:rPr lang="zh-CN" altLang="en-US" sz="2400" dirty="0" err="1">
                <a:solidFill>
                  <a:srgbClr val="2B2B2B"/>
                </a:solidFill>
                <a:latin typeface="微软雅黑" panose="020B0503020204020204" charset="-122"/>
                <a:ea typeface="微软雅黑" panose="020B0503020204020204" charset="-122"/>
              </a:rPr>
              <a:t>框架</a:t>
            </a:r>
            <a:r>
              <a:rPr lang="zh-CN" altLang="en-US" sz="2400" dirty="0">
                <a:solidFill>
                  <a:srgbClr val="2B2B2B"/>
                </a:solidFill>
                <a:latin typeface="微软雅黑" panose="020B0503020204020204" charset="-122"/>
                <a:ea typeface="微软雅黑" panose="020B0503020204020204" charset="-122"/>
              </a:rPr>
              <a:t>的</a:t>
            </a:r>
            <a:endParaRPr lang="zh-CN" altLang="en-US" sz="2400" dirty="0">
              <a:solidFill>
                <a:srgbClr val="2B2B2B"/>
              </a:solidFill>
              <a:latin typeface="微软雅黑" panose="020B0503020204020204" charset="-122"/>
              <a:ea typeface="微软雅黑" panose="020B0503020204020204" charset="-122"/>
            </a:endParaRPr>
          </a:p>
          <a:p>
            <a:pPr algn="ctr">
              <a:lnSpc>
                <a:spcPct val="116000"/>
              </a:lnSpc>
            </a:pPr>
            <a:r>
              <a:rPr lang="zh-CN" altLang="en-US" sz="2400" dirty="0">
                <a:solidFill>
                  <a:srgbClr val="2B2B2B"/>
                </a:solidFill>
                <a:latin typeface="微软雅黑" panose="020B0503020204020204" charset="-122"/>
                <a:ea typeface="微软雅黑" panose="020B0503020204020204" charset="-122"/>
              </a:rPr>
              <a:t>人事管理系统设计与实现</a:t>
            </a:r>
            <a:endParaRPr lang="zh-CN" altLang="en-US" sz="2400" dirty="0">
              <a:latin typeface="微软雅黑" panose="020B0503020204020204" charset="-122"/>
              <a:ea typeface="微软雅黑" panose="020B0503020204020204" charset="-122"/>
            </a:endParaRPr>
          </a:p>
        </p:txBody>
      </p:sp>
      <p:sp>
        <p:nvSpPr>
          <p:cNvPr id="4100" name="TextBox 5"/>
          <p:cNvSpPr txBox="1"/>
          <p:nvPr/>
        </p:nvSpPr>
        <p:spPr>
          <a:xfrm>
            <a:off x="3705225" y="3705225"/>
            <a:ext cx="7564438" cy="557213"/>
          </a:xfrm>
          <a:prstGeom prst="rect">
            <a:avLst/>
          </a:prstGeom>
          <a:noFill/>
          <a:ln w="9525">
            <a:noFill/>
          </a:ln>
        </p:spPr>
        <p:txBody>
          <a:bodyPr wrap="square" lIns="127000" tIns="60233" rIns="127000" bIns="60233" anchor="t">
            <a:spAutoFit/>
          </a:bodyPr>
          <a:p>
            <a:pPr>
              <a:lnSpc>
                <a:spcPct val="116000"/>
              </a:lnSpc>
            </a:pPr>
            <a:r>
              <a:rPr lang="en-US" altLang="zh-CN" sz="1400" dirty="0">
                <a:solidFill>
                  <a:srgbClr val="A5A5A5"/>
                </a:solidFill>
                <a:latin typeface="微软雅黑" panose="020B0503020204020204" charset="-122"/>
                <a:ea typeface="微软雅黑" panose="020B0503020204020204" charset="-122"/>
              </a:rPr>
              <a:t>based on </a:t>
            </a:r>
            <a:r>
              <a:rPr lang="en-US" altLang="zh-CN" sz="1400" dirty="0" err="1">
                <a:solidFill>
                  <a:srgbClr val="A5A5A5"/>
                </a:solidFill>
                <a:latin typeface="微软雅黑" panose="020B0503020204020204" charset="-122"/>
                <a:ea typeface="微软雅黑" panose="020B0503020204020204" charset="-122"/>
              </a:rPr>
              <a:t>SpringBoot</a:t>
            </a:r>
            <a:r>
              <a:rPr lang="en-US" altLang="zh-CN" sz="1400" dirty="0">
                <a:solidFill>
                  <a:srgbClr val="A5A5A5"/>
                </a:solidFill>
                <a:latin typeface="微软雅黑" panose="020B0503020204020204" charset="-122"/>
                <a:ea typeface="微软雅黑" panose="020B0503020204020204" charset="-122"/>
              </a:rPr>
              <a:t> personnel management system design and implementation</a:t>
            </a:r>
            <a:endParaRPr lang="en-US" altLang="zh-CN" dirty="0">
              <a:latin typeface="Calibri" panose="020F0502020204030204" charset="0"/>
            </a:endParaRPr>
          </a:p>
          <a:p>
            <a:pPr>
              <a:lnSpc>
                <a:spcPct val="116000"/>
              </a:lnSpc>
            </a:pPr>
            <a:endParaRPr lang="en-US" altLang="zh-CN" sz="1100" dirty="0">
              <a:latin typeface="Calibri" panose="020F0502020204030204" charset="0"/>
            </a:endParaRPr>
          </a:p>
        </p:txBody>
      </p:sp>
      <p:sp>
        <p:nvSpPr>
          <p:cNvPr id="4101" name="文本框 15"/>
          <p:cNvSpPr txBox="1"/>
          <p:nvPr/>
        </p:nvSpPr>
        <p:spPr>
          <a:xfrm>
            <a:off x="3170238" y="5341938"/>
            <a:ext cx="1784350" cy="368300"/>
          </a:xfrm>
          <a:prstGeom prst="rect">
            <a:avLst/>
          </a:prstGeom>
          <a:noFill/>
          <a:ln w="9525">
            <a:noFill/>
          </a:ln>
        </p:spPr>
        <p:txBody>
          <a:bodyPr wrap="square" anchor="t">
            <a:spAutoFit/>
          </a:bodyPr>
          <a:p>
            <a:r>
              <a:rPr lang="zh-CN" altLang="en-US">
                <a:solidFill>
                  <a:srgbClr val="404040"/>
                </a:solidFill>
                <a:latin typeface="微软雅黑" panose="020B0503020204020204" charset="-122"/>
                <a:ea typeface="微软雅黑" panose="020B0503020204020204" charset="-122"/>
              </a:rPr>
              <a:t>指导老师</a:t>
            </a:r>
            <a:r>
              <a:rPr lang="zh-CN" altLang="en-US">
                <a:latin typeface="Calibri" panose="020F0502020204030204" charset="0"/>
              </a:rPr>
              <a:t>：</a:t>
            </a:r>
            <a:endParaRPr lang="zh-CN" altLang="en-US">
              <a:latin typeface="Calibri" panose="020F0502020204030204" charset="0"/>
            </a:endParaRPr>
          </a:p>
        </p:txBody>
      </p:sp>
      <p:sp>
        <p:nvSpPr>
          <p:cNvPr id="4102" name="文本框 16"/>
          <p:cNvSpPr txBox="1"/>
          <p:nvPr/>
        </p:nvSpPr>
        <p:spPr>
          <a:xfrm>
            <a:off x="7705725" y="5341938"/>
            <a:ext cx="3700463" cy="368300"/>
          </a:xfrm>
          <a:prstGeom prst="rect">
            <a:avLst/>
          </a:prstGeom>
          <a:noFill/>
          <a:ln w="9525">
            <a:noFill/>
          </a:ln>
        </p:spPr>
        <p:txBody>
          <a:bodyPr wrap="square" anchor="t">
            <a:spAutoFit/>
          </a:bodyPr>
          <a:p>
            <a:r>
              <a:rPr lang="en-US" altLang="zh-CN">
                <a:solidFill>
                  <a:srgbClr val="404040"/>
                </a:solidFill>
                <a:latin typeface="微软雅黑" panose="020B0503020204020204" charset="-122"/>
                <a:ea typeface="微软雅黑" panose="020B0503020204020204" charset="-122"/>
              </a:rPr>
              <a:t>       </a:t>
            </a:r>
            <a:r>
              <a:rPr lang="zh-CN" altLang="en-US">
                <a:solidFill>
                  <a:srgbClr val="404040"/>
                </a:solidFill>
                <a:latin typeface="微软雅黑" panose="020B0503020204020204" charset="-122"/>
                <a:ea typeface="微软雅黑" panose="020B0503020204020204" charset="-122"/>
              </a:rPr>
              <a:t>答辩人</a:t>
            </a:r>
            <a:r>
              <a:rPr lang="zh-CN" altLang="en-US">
                <a:latin typeface="Calibri" panose="020F0502020204030204" charset="0"/>
              </a:rPr>
              <a:t>：      </a:t>
            </a: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李瑞龙 </a:t>
            </a:r>
            <a:endParaRPr lang="zh-CN" altLang="en-US">
              <a:latin typeface="Calibri" panose="020F0502020204030204" charset="0"/>
            </a:endParaRPr>
          </a:p>
        </p:txBody>
      </p:sp>
      <p:sp>
        <p:nvSpPr>
          <p:cNvPr id="4103" name="文本框 17"/>
          <p:cNvSpPr txBox="1"/>
          <p:nvPr/>
        </p:nvSpPr>
        <p:spPr>
          <a:xfrm>
            <a:off x="4445000" y="5341938"/>
            <a:ext cx="2344738" cy="368300"/>
          </a:xfrm>
          <a:prstGeom prst="rect">
            <a:avLst/>
          </a:prstGeom>
          <a:noFill/>
          <a:ln w="9525">
            <a:noFill/>
          </a:ln>
        </p:spPr>
        <p:txBody>
          <a:bodyPr wrap="square" anchor="t">
            <a:spAutoFit/>
          </a:bodyPr>
          <a:p>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张宏智</a:t>
            </a:r>
            <a:r>
              <a:rPr lang="zh-CN" altLang="en-US" dirty="0">
                <a:solidFill>
                  <a:srgbClr val="404040"/>
                </a:solidFill>
                <a:latin typeface="微软雅黑" panose="020B0503020204020204" charset="-122"/>
                <a:ea typeface="微软雅黑" panose="020B0503020204020204" charset="-122"/>
                <a:sym typeface="宋体" panose="02010600030101010101" pitchFamily="2" charset="-122"/>
              </a:rPr>
              <a:t>    孔祥兵</a:t>
            </a:r>
            <a:endParaRPr lang="zh-CN" altLang="en-US" dirty="0">
              <a:solidFill>
                <a:srgbClr val="404040"/>
              </a:solidFill>
              <a:latin typeface="微软雅黑" panose="020B0503020204020204" charset="-122"/>
              <a:ea typeface="微软雅黑" panose="020B0503020204020204" charset="-122"/>
              <a:sym typeface="宋体" panose="02010600030101010101" pitchFamily="2" charset="-122"/>
            </a:endParaRPr>
          </a:p>
        </p:txBody>
      </p:sp>
    </p:spTree>
  </p:cSld>
  <p:clrMapOvr>
    <a:masterClrMapping/>
  </p:clrMapOvr>
  <p:transition spd="med" advTm="239">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Picture 1"/>
          <p:cNvPicPr>
            <a:picLocks noChangeAspect="1"/>
          </p:cNvPicPr>
          <p:nvPr/>
        </p:nvPicPr>
        <p:blipFill>
          <a:blip r:embed="rId1"/>
          <a:stretch>
            <a:fillRect/>
          </a:stretch>
        </p:blipFill>
        <p:spPr>
          <a:xfrm>
            <a:off x="4763" y="3425825"/>
            <a:ext cx="2987675" cy="3098800"/>
          </a:xfrm>
          <a:prstGeom prst="rect">
            <a:avLst/>
          </a:prstGeom>
          <a:noFill/>
          <a:ln w="9525">
            <a:noFill/>
          </a:ln>
        </p:spPr>
      </p:pic>
      <p:pic>
        <p:nvPicPr>
          <p:cNvPr id="20482" name="Picture 2"/>
          <p:cNvPicPr>
            <a:picLocks noChangeAspect="1"/>
          </p:cNvPicPr>
          <p:nvPr/>
        </p:nvPicPr>
        <p:blipFill>
          <a:blip r:embed="rId1"/>
          <a:stretch>
            <a:fillRect/>
          </a:stretch>
        </p:blipFill>
        <p:spPr>
          <a:xfrm rot="10800000">
            <a:off x="8569325" y="-25400"/>
            <a:ext cx="2987675" cy="3097213"/>
          </a:xfrm>
          <a:prstGeom prst="rect">
            <a:avLst/>
          </a:prstGeom>
          <a:noFill/>
          <a:ln w="9525">
            <a:noFill/>
          </a:ln>
        </p:spPr>
      </p:pic>
      <p:sp>
        <p:nvSpPr>
          <p:cNvPr id="20483" name="Freeform 3"/>
          <p:cNvSpPr/>
          <p:nvPr/>
        </p:nvSpPr>
        <p:spPr>
          <a:xfrm>
            <a:off x="3708400" y="2232025"/>
            <a:ext cx="4148138" cy="2041525"/>
          </a:xfrm>
          <a:custGeom>
            <a:avLst/>
            <a:gdLst/>
            <a:ahLst/>
            <a:cxnLst/>
            <a:pathLst>
              <a:path w="4148716" h="2041171">
                <a:moveTo>
                  <a:pt x="4148716" y="2041171"/>
                </a:moveTo>
                <a:lnTo>
                  <a:pt x="0" y="2041171"/>
                </a:lnTo>
                <a:lnTo>
                  <a:pt x="0" y="0"/>
                </a:lnTo>
                <a:lnTo>
                  <a:pt x="4148716" y="0"/>
                </a:lnTo>
                <a:lnTo>
                  <a:pt x="4148716" y="2041171"/>
                </a:lnTo>
                <a:close/>
                <a:moveTo>
                  <a:pt x="10626" y="2030539"/>
                </a:moveTo>
                <a:lnTo>
                  <a:pt x="4138079" y="2030539"/>
                </a:lnTo>
                <a:lnTo>
                  <a:pt x="4138079" y="10631"/>
                </a:lnTo>
                <a:lnTo>
                  <a:pt x="10626" y="10631"/>
                </a:lnTo>
                <a:lnTo>
                  <a:pt x="10626" y="2030539"/>
                </a:lnTo>
                <a:close/>
              </a:path>
            </a:pathLst>
          </a:custGeom>
          <a:solidFill>
            <a:srgbClr val="D9D9D9"/>
          </a:solidFill>
          <a:ln w="9525">
            <a:noFill/>
          </a:ln>
        </p:spPr>
        <p:txBody>
          <a:bodyPr/>
          <a:p>
            <a:endParaRPr lang="zh-CN" altLang="en-US"/>
          </a:p>
        </p:txBody>
      </p:sp>
      <p:sp>
        <p:nvSpPr>
          <p:cNvPr id="20484" name="Freeform 4"/>
          <p:cNvSpPr/>
          <p:nvPr/>
        </p:nvSpPr>
        <p:spPr>
          <a:xfrm>
            <a:off x="5302250" y="1754188"/>
            <a:ext cx="952500" cy="950912"/>
          </a:xfrm>
          <a:custGeom>
            <a:avLst/>
            <a:gdLst/>
            <a:ahLst/>
            <a:cxnLst/>
            <a:pathLst>
              <a:path w="951703" h="951703">
                <a:moveTo>
                  <a:pt x="951703" y="475851"/>
                </a:moveTo>
                <a:cubicBezTo>
                  <a:pt x="951703" y="738659"/>
                  <a:pt x="738659" y="951703"/>
                  <a:pt x="475851" y="951703"/>
                </a:cubicBezTo>
                <a:cubicBezTo>
                  <a:pt x="213043" y="951703"/>
                  <a:pt x="0" y="738659"/>
                  <a:pt x="0" y="475851"/>
                </a:cubicBezTo>
                <a:cubicBezTo>
                  <a:pt x="0" y="213043"/>
                  <a:pt x="213043" y="0"/>
                  <a:pt x="475851" y="0"/>
                </a:cubicBezTo>
                <a:cubicBezTo>
                  <a:pt x="738659" y="0"/>
                  <a:pt x="951703" y="213043"/>
                  <a:pt x="951703" y="475851"/>
                </a:cubicBezTo>
                <a:close/>
              </a:path>
            </a:pathLst>
          </a:custGeom>
          <a:solidFill>
            <a:srgbClr val="F2F2F2"/>
          </a:solidFill>
          <a:ln w="9525">
            <a:noFill/>
          </a:ln>
        </p:spPr>
        <p:txBody>
          <a:bodyPr/>
          <a:p>
            <a:endParaRPr lang="zh-CN" altLang="en-US"/>
          </a:p>
        </p:txBody>
      </p:sp>
      <p:sp>
        <p:nvSpPr>
          <p:cNvPr id="20485" name="Freeform 5"/>
          <p:cNvSpPr/>
          <p:nvPr/>
        </p:nvSpPr>
        <p:spPr>
          <a:xfrm>
            <a:off x="5353050" y="1801813"/>
            <a:ext cx="860425" cy="860425"/>
          </a:xfrm>
          <a:custGeom>
            <a:avLst/>
            <a:gdLst/>
            <a:ahLst/>
            <a:cxnLst/>
            <a:pathLst>
              <a:path w="859712" h="859712">
                <a:moveTo>
                  <a:pt x="859712" y="429856"/>
                </a:moveTo>
                <a:cubicBezTo>
                  <a:pt x="859712" y="667261"/>
                  <a:pt x="667261" y="859712"/>
                  <a:pt x="429856" y="859712"/>
                </a:cubicBezTo>
                <a:cubicBezTo>
                  <a:pt x="192451" y="859712"/>
                  <a:pt x="0" y="667261"/>
                  <a:pt x="0" y="429856"/>
                </a:cubicBezTo>
                <a:cubicBezTo>
                  <a:pt x="0" y="192451"/>
                  <a:pt x="192451" y="0"/>
                  <a:pt x="429856" y="0"/>
                </a:cubicBezTo>
                <a:cubicBezTo>
                  <a:pt x="667261" y="0"/>
                  <a:pt x="859712" y="192451"/>
                  <a:pt x="859712" y="429856"/>
                </a:cubicBezTo>
                <a:close/>
              </a:path>
            </a:pathLst>
          </a:custGeom>
          <a:solidFill>
            <a:srgbClr val="00B0F0"/>
          </a:solidFill>
          <a:ln w="9525">
            <a:noFill/>
          </a:ln>
        </p:spPr>
        <p:txBody>
          <a:bodyPr/>
          <a:p>
            <a:endParaRPr lang="zh-CN" altLang="en-US"/>
          </a:p>
        </p:txBody>
      </p:sp>
      <p:sp>
        <p:nvSpPr>
          <p:cNvPr id="14" name="TextBox 6"/>
          <p:cNvSpPr txBox="1"/>
          <p:nvPr/>
        </p:nvSpPr>
        <p:spPr>
          <a:xfrm>
            <a:off x="5056251" y="4167123"/>
            <a:ext cx="1453389" cy="248920"/>
          </a:xfrm>
          <a:prstGeom prst="rect">
            <a:avLst/>
          </a:prstGeom>
          <a:solidFill>
            <a:srgbClr val="198ABD"/>
          </a:solidFill>
        </p:spPr>
        <p:txBody>
          <a:bodyPr lIns="0" tIns="0" rIns="0" bIns="0" rtlCol="0" anchor="ctr">
            <a:spAutoFit/>
          </a:bodyPr>
          <a:lstStyle/>
          <a:p>
            <a:pPr algn="ctr" fontAlgn="auto" latinLnBrk="1">
              <a:lnSpc>
                <a:spcPct val="116000"/>
              </a:lnSpc>
            </a:pPr>
            <a:r>
              <a:rPr lang="en-US" sz="1400" noProof="1">
                <a:solidFill>
                  <a:srgbClr val="FFFFFF"/>
                </a:solidFill>
                <a:highlight>
                  <a:srgbClr val="198ABD"/>
                </a:highlight>
                <a:latin typeface="微软雅黑" panose="020B0503020204020204" charset="-122"/>
                <a:ea typeface="微软雅黑" panose="020B0503020204020204" charset="-122"/>
                <a:cs typeface="+mn-cs"/>
              </a:rPr>
              <a:t>PART 05</a:t>
            </a:r>
            <a:endParaRPr lang="en-US" sz="1100" noProof="1"/>
          </a:p>
        </p:txBody>
      </p:sp>
      <p:sp>
        <p:nvSpPr>
          <p:cNvPr id="20487" name="TextBox 7"/>
          <p:cNvSpPr txBox="1"/>
          <p:nvPr/>
        </p:nvSpPr>
        <p:spPr>
          <a:xfrm>
            <a:off x="4475163" y="3475990"/>
            <a:ext cx="2606675" cy="213995"/>
          </a:xfrm>
          <a:prstGeom prst="rect">
            <a:avLst/>
          </a:prstGeom>
          <a:noFill/>
          <a:ln w="9525">
            <a:noFill/>
          </a:ln>
        </p:spPr>
        <p:txBody>
          <a:bodyPr lIns="0" tIns="0" rIns="0" bIns="0" anchor="ctr">
            <a:spAutoFit/>
          </a:bodyPr>
          <a:p>
            <a:pPr algn="ctr" latinLnBrk="1">
              <a:lnSpc>
                <a:spcPct val="116000"/>
              </a:lnSpc>
            </a:pPr>
            <a:r>
              <a:rPr lang="zh-CN" altLang="en-US" sz="1200">
                <a:solidFill>
                  <a:srgbClr val="808080"/>
                </a:solidFill>
                <a:latin typeface="微软雅黑" panose="020B0503020204020204" charset="-122"/>
                <a:ea typeface="微软雅黑" panose="020B0503020204020204" charset="-122"/>
                <a:sym typeface="+mn-ea"/>
              </a:rPr>
              <a:t>论文书写参考文献</a:t>
            </a:r>
            <a:endParaRPr lang="zh-CN" altLang="en-US" sz="1200">
              <a:solidFill>
                <a:srgbClr val="808080"/>
              </a:solidFill>
              <a:latin typeface="微软雅黑" panose="020B0503020204020204" charset="-122"/>
              <a:ea typeface="微软雅黑" panose="020B0503020204020204" charset="-122"/>
              <a:sym typeface="+mn-ea"/>
            </a:endParaRPr>
          </a:p>
        </p:txBody>
      </p:sp>
      <p:sp>
        <p:nvSpPr>
          <p:cNvPr id="20488" name="TextBox 8"/>
          <p:cNvSpPr txBox="1"/>
          <p:nvPr/>
        </p:nvSpPr>
        <p:spPr>
          <a:xfrm>
            <a:off x="4476750" y="2776538"/>
            <a:ext cx="2608263" cy="552450"/>
          </a:xfrm>
          <a:prstGeom prst="rect">
            <a:avLst/>
          </a:prstGeom>
          <a:noFill/>
          <a:ln w="9525">
            <a:noFill/>
          </a:ln>
        </p:spPr>
        <p:txBody>
          <a:bodyPr lIns="0" tIns="0" rIns="0" bIns="0" anchor="ctr">
            <a:spAutoFit/>
          </a:bodyPr>
          <a:p>
            <a:pPr algn="ctr" latinLnBrk="1">
              <a:lnSpc>
                <a:spcPct val="116000"/>
              </a:lnSpc>
            </a:pPr>
            <a:r>
              <a:rPr lang="zh-CN" altLang="en-US" sz="2000">
                <a:solidFill>
                  <a:srgbClr val="42464B"/>
                </a:solidFill>
                <a:latin typeface="微软雅黑" panose="020B0503020204020204" charset="-122"/>
                <a:ea typeface="微软雅黑" panose="020B0503020204020204" charset="-122"/>
                <a:sym typeface="+mn-ea"/>
              </a:rPr>
              <a:t>参考文献</a:t>
            </a:r>
            <a:endParaRPr lang="zh-CN" altLang="en-US" sz="2000">
              <a:solidFill>
                <a:srgbClr val="42464B"/>
              </a:solidFill>
              <a:latin typeface="微软雅黑" panose="020B0503020204020204" charset="-122"/>
              <a:ea typeface="微软雅黑" panose="020B0503020204020204" charset="-122"/>
            </a:endParaRPr>
          </a:p>
          <a:p>
            <a:pPr algn="ctr" latinLnBrk="1">
              <a:lnSpc>
                <a:spcPct val="116000"/>
              </a:lnSpc>
            </a:pPr>
            <a:endParaRPr lang="en-US" altLang="zh-CN" sz="1100">
              <a:latin typeface="Calibri" panose="020F0502020204030204" charset="0"/>
            </a:endParaRPr>
          </a:p>
        </p:txBody>
      </p:sp>
      <p:sp>
        <p:nvSpPr>
          <p:cNvPr id="20489" name="TextBox 9"/>
          <p:cNvSpPr txBox="1"/>
          <p:nvPr/>
        </p:nvSpPr>
        <p:spPr>
          <a:xfrm>
            <a:off x="4483100" y="2059464"/>
            <a:ext cx="2606675" cy="356235"/>
          </a:xfrm>
          <a:prstGeom prst="rect">
            <a:avLst/>
          </a:prstGeom>
          <a:noFill/>
          <a:ln w="9525">
            <a:noFill/>
          </a:ln>
        </p:spPr>
        <p:txBody>
          <a:bodyPr lIns="0" tIns="0" rIns="0" bIns="0" anchor="ctr">
            <a:spAutoFit/>
          </a:bodyPr>
          <a:p>
            <a:pPr algn="ctr" latinLnBrk="1">
              <a:lnSpc>
                <a:spcPct val="116000"/>
              </a:lnSpc>
            </a:pPr>
            <a:r>
              <a:rPr lang="en-US" altLang="zh-CN" sz="2000" b="1">
                <a:solidFill>
                  <a:srgbClr val="FFFFFF"/>
                </a:solidFill>
                <a:latin typeface="微软雅黑" panose="020B0503020204020204" charset="-122"/>
                <a:ea typeface="微软雅黑" panose="020B0503020204020204" charset="-122"/>
              </a:rPr>
              <a:t>05</a:t>
            </a:r>
            <a:endParaRPr lang="en-US" altLang="zh-CN" sz="1100">
              <a:latin typeface="Calibri" panose="020F0502020204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p:cNvPicPr>
          <p:nvPr/>
        </p:nvPicPr>
        <p:blipFill>
          <a:blip r:embed="rId1"/>
          <a:stretch>
            <a:fillRect/>
          </a:stretch>
        </p:blipFill>
        <p:spPr>
          <a:xfrm>
            <a:off x="5080" y="4663440"/>
            <a:ext cx="1794510" cy="1861185"/>
          </a:xfrm>
          <a:prstGeom prst="rect">
            <a:avLst/>
          </a:prstGeom>
          <a:noFill/>
          <a:ln w="9525">
            <a:noFill/>
          </a:ln>
        </p:spPr>
      </p:pic>
      <p:sp>
        <p:nvSpPr>
          <p:cNvPr id="108" name="Freeform 107"/>
          <p:cNvSpPr/>
          <p:nvPr/>
        </p:nvSpPr>
        <p:spPr>
          <a:xfrm>
            <a:off x="5365750" y="4441825"/>
            <a:ext cx="831850" cy="563880"/>
          </a:xfrm>
          <a:custGeom>
            <a:avLst/>
            <a:gdLst/>
            <a:ahLst/>
            <a:cxnLst/>
            <a:rect l="l" t="t" r="r" b="b"/>
            <a:pathLst>
              <a:path w="832104" h="563893">
                <a:moveTo>
                  <a:pt x="832104" y="0"/>
                </a:moveTo>
                <a:lnTo>
                  <a:pt x="536308" y="563893"/>
                </a:lnTo>
                <a:lnTo>
                  <a:pt x="262014" y="563893"/>
                </a:lnTo>
                <a:lnTo>
                  <a:pt x="0" y="220027"/>
                </a:lnTo>
                <a:lnTo>
                  <a:pt x="0" y="220027"/>
                </a:lnTo>
                <a:lnTo>
                  <a:pt x="832104" y="0"/>
                </a:lnTo>
                <a:lnTo>
                  <a:pt x="832104" y="0"/>
                </a:lnTo>
                <a:close/>
              </a:path>
            </a:pathLst>
          </a:custGeom>
          <a:solidFill>
            <a:srgbClr val="1798C4"/>
          </a:solidFill>
        </p:spPr>
      </p:sp>
      <p:sp>
        <p:nvSpPr>
          <p:cNvPr id="109" name="Freeform 108"/>
          <p:cNvSpPr/>
          <p:nvPr/>
        </p:nvSpPr>
        <p:spPr>
          <a:xfrm>
            <a:off x="5365750" y="4441825"/>
            <a:ext cx="831850" cy="563880"/>
          </a:xfrm>
          <a:custGeom>
            <a:avLst/>
            <a:gdLst/>
            <a:ahLst/>
            <a:cxnLst/>
            <a:rect l="l" t="t" r="r" b="b"/>
            <a:pathLst>
              <a:path w="832104" h="563893">
                <a:moveTo>
                  <a:pt x="832104" y="0"/>
                </a:moveTo>
                <a:lnTo>
                  <a:pt x="536308" y="563893"/>
                </a:lnTo>
                <a:lnTo>
                  <a:pt x="262014" y="563893"/>
                </a:lnTo>
                <a:lnTo>
                  <a:pt x="0" y="220027"/>
                </a:lnTo>
                <a:lnTo>
                  <a:pt x="0" y="220027"/>
                </a:lnTo>
                <a:lnTo>
                  <a:pt x="832104" y="0"/>
                </a:lnTo>
              </a:path>
            </a:pathLst>
          </a:custGeom>
          <a:solidFill>
            <a:srgbClr val="FFFFFF"/>
          </a:solidFill>
          <a:ln w="6350">
            <a:solidFill>
              <a:srgbClr val="1798C4"/>
            </a:solidFill>
            <a:prstDash val="solid"/>
            <a:miter/>
          </a:ln>
        </p:spPr>
      </p:sp>
      <p:sp>
        <p:nvSpPr>
          <p:cNvPr id="110" name="Freeform 109"/>
          <p:cNvSpPr/>
          <p:nvPr/>
        </p:nvSpPr>
        <p:spPr>
          <a:xfrm>
            <a:off x="5103495" y="3790950"/>
            <a:ext cx="1303020" cy="563880"/>
          </a:xfrm>
          <a:custGeom>
            <a:avLst/>
            <a:gdLst/>
            <a:ahLst/>
            <a:cxnLst/>
            <a:rect l="l" t="t" r="r" b="b"/>
            <a:pathLst>
              <a:path w="1303020" h="563893">
                <a:moveTo>
                  <a:pt x="152870" y="290411"/>
                </a:moveTo>
                <a:cubicBezTo>
                  <a:pt x="1087069" y="41148"/>
                  <a:pt x="1087069" y="41148"/>
                  <a:pt x="1087069" y="41148"/>
                </a:cubicBezTo>
                <a:cubicBezTo>
                  <a:pt x="1239939" y="0"/>
                  <a:pt x="1303020" y="232321"/>
                  <a:pt x="1147724" y="273469"/>
                </a:cubicBezTo>
                <a:cubicBezTo>
                  <a:pt x="215951" y="522732"/>
                  <a:pt x="215951" y="522732"/>
                  <a:pt x="215951" y="522732"/>
                </a:cubicBezTo>
                <a:cubicBezTo>
                  <a:pt x="60668" y="563893"/>
                  <a:pt x="0" y="331572"/>
                  <a:pt x="152870" y="290411"/>
                </a:cubicBezTo>
                <a:lnTo>
                  <a:pt x="152870" y="290411"/>
                </a:lnTo>
                <a:close/>
              </a:path>
            </a:pathLst>
          </a:custGeom>
          <a:solidFill>
            <a:srgbClr val="373275"/>
          </a:solidFill>
        </p:spPr>
      </p:sp>
      <p:sp>
        <p:nvSpPr>
          <p:cNvPr id="111" name="Freeform 110"/>
          <p:cNvSpPr/>
          <p:nvPr/>
        </p:nvSpPr>
        <p:spPr>
          <a:xfrm>
            <a:off x="5103495" y="4098925"/>
            <a:ext cx="1303020" cy="563880"/>
          </a:xfrm>
          <a:custGeom>
            <a:avLst/>
            <a:gdLst/>
            <a:ahLst/>
            <a:cxnLst/>
            <a:rect l="l" t="t" r="r" b="b"/>
            <a:pathLst>
              <a:path w="1303020" h="563880">
                <a:moveTo>
                  <a:pt x="152870" y="290411"/>
                </a:moveTo>
                <a:cubicBezTo>
                  <a:pt x="0" y="331533"/>
                  <a:pt x="60655" y="563880"/>
                  <a:pt x="215951" y="522732"/>
                </a:cubicBezTo>
                <a:cubicBezTo>
                  <a:pt x="1147724" y="273469"/>
                  <a:pt x="1147724" y="273469"/>
                  <a:pt x="1147724" y="273469"/>
                </a:cubicBezTo>
                <a:cubicBezTo>
                  <a:pt x="1303020" y="232321"/>
                  <a:pt x="1239939" y="0"/>
                  <a:pt x="1087069" y="41122"/>
                </a:cubicBezTo>
                <a:cubicBezTo>
                  <a:pt x="152870" y="290411"/>
                  <a:pt x="152870" y="290411"/>
                  <a:pt x="152870" y="290411"/>
                </a:cubicBezTo>
                <a:lnTo>
                  <a:pt x="152870" y="290411"/>
                </a:lnTo>
                <a:close/>
              </a:path>
            </a:pathLst>
          </a:custGeom>
          <a:solidFill>
            <a:srgbClr val="1798C4"/>
          </a:solidFill>
        </p:spPr>
      </p:sp>
      <p:sp>
        <p:nvSpPr>
          <p:cNvPr id="112" name="Freeform 111"/>
          <p:cNvSpPr/>
          <p:nvPr/>
        </p:nvSpPr>
        <p:spPr>
          <a:xfrm>
            <a:off x="5103495" y="3488055"/>
            <a:ext cx="1303020" cy="565150"/>
          </a:xfrm>
          <a:custGeom>
            <a:avLst/>
            <a:gdLst/>
            <a:ahLst/>
            <a:cxnLst/>
            <a:rect l="l" t="t" r="r" b="b"/>
            <a:pathLst>
              <a:path w="1303020" h="565429">
                <a:moveTo>
                  <a:pt x="152870" y="291211"/>
                </a:moveTo>
                <a:cubicBezTo>
                  <a:pt x="0" y="332461"/>
                  <a:pt x="60655" y="565430"/>
                  <a:pt x="215951" y="524180"/>
                </a:cubicBezTo>
                <a:cubicBezTo>
                  <a:pt x="1147724" y="274219"/>
                  <a:pt x="1147724" y="274219"/>
                  <a:pt x="1147724" y="274219"/>
                </a:cubicBezTo>
                <a:cubicBezTo>
                  <a:pt x="1303020" y="232969"/>
                  <a:pt x="1239939" y="0"/>
                  <a:pt x="1087069" y="41250"/>
                </a:cubicBezTo>
                <a:cubicBezTo>
                  <a:pt x="152870" y="291211"/>
                  <a:pt x="152870" y="291211"/>
                  <a:pt x="152870" y="291211"/>
                </a:cubicBezTo>
                <a:lnTo>
                  <a:pt x="152870" y="291211"/>
                </a:lnTo>
                <a:close/>
              </a:path>
            </a:pathLst>
          </a:custGeom>
          <a:solidFill>
            <a:srgbClr val="DD3C72"/>
          </a:solidFill>
        </p:spPr>
      </p:sp>
      <p:sp>
        <p:nvSpPr>
          <p:cNvPr id="113" name="Freeform 112"/>
          <p:cNvSpPr/>
          <p:nvPr/>
        </p:nvSpPr>
        <p:spPr>
          <a:xfrm>
            <a:off x="5114290" y="3129915"/>
            <a:ext cx="908050" cy="496570"/>
          </a:xfrm>
          <a:custGeom>
            <a:avLst/>
            <a:gdLst/>
            <a:ahLst/>
            <a:cxnLst/>
            <a:rect l="l" t="t" r="r" b="b"/>
            <a:pathLst>
              <a:path w="908304" h="496824">
                <a:moveTo>
                  <a:pt x="402069" y="87249"/>
                </a:moveTo>
                <a:cubicBezTo>
                  <a:pt x="695160" y="0"/>
                  <a:pt x="808990" y="181775"/>
                  <a:pt x="908304" y="387782"/>
                </a:cubicBezTo>
                <a:cubicBezTo>
                  <a:pt x="770242" y="424117"/>
                  <a:pt x="629742" y="460489"/>
                  <a:pt x="489267" y="496824"/>
                </a:cubicBezTo>
                <a:cubicBezTo>
                  <a:pt x="377850" y="135712"/>
                  <a:pt x="147751" y="176924"/>
                  <a:pt x="0" y="196317"/>
                </a:cubicBezTo>
                <a:cubicBezTo>
                  <a:pt x="135636" y="159969"/>
                  <a:pt x="268846" y="123609"/>
                  <a:pt x="402069" y="87249"/>
                </a:cubicBezTo>
                <a:lnTo>
                  <a:pt x="402069" y="87249"/>
                </a:lnTo>
                <a:close/>
              </a:path>
            </a:pathLst>
          </a:custGeom>
          <a:solidFill>
            <a:srgbClr val="1798C4"/>
          </a:solidFill>
        </p:spPr>
      </p:sp>
      <p:sp>
        <p:nvSpPr>
          <p:cNvPr id="114" name="Freeform 113"/>
          <p:cNvSpPr/>
          <p:nvPr/>
        </p:nvSpPr>
        <p:spPr>
          <a:xfrm>
            <a:off x="5624830" y="5039360"/>
            <a:ext cx="280670" cy="143510"/>
          </a:xfrm>
          <a:custGeom>
            <a:avLst/>
            <a:gdLst/>
            <a:ahLst/>
            <a:cxnLst/>
            <a:rect l="l" t="t" r="r" b="b"/>
            <a:pathLst>
              <a:path w="280416" h="143269">
                <a:moveTo>
                  <a:pt x="280416" y="0"/>
                </a:moveTo>
                <a:cubicBezTo>
                  <a:pt x="280416" y="0"/>
                  <a:pt x="280416" y="2426"/>
                  <a:pt x="280416" y="4864"/>
                </a:cubicBezTo>
                <a:cubicBezTo>
                  <a:pt x="280416" y="80150"/>
                  <a:pt x="217018" y="143269"/>
                  <a:pt x="138989" y="143269"/>
                </a:cubicBezTo>
                <a:cubicBezTo>
                  <a:pt x="63398" y="143269"/>
                  <a:pt x="0" y="80137"/>
                  <a:pt x="0" y="4864"/>
                </a:cubicBezTo>
                <a:cubicBezTo>
                  <a:pt x="0" y="2438"/>
                  <a:pt x="0" y="2438"/>
                  <a:pt x="0" y="0"/>
                </a:cubicBezTo>
                <a:cubicBezTo>
                  <a:pt x="2438" y="4864"/>
                  <a:pt x="2438" y="4864"/>
                  <a:pt x="2438" y="4864"/>
                </a:cubicBezTo>
                <a:cubicBezTo>
                  <a:pt x="277978" y="4864"/>
                  <a:pt x="277978" y="4864"/>
                  <a:pt x="277978" y="4864"/>
                </a:cubicBezTo>
                <a:cubicBezTo>
                  <a:pt x="280416" y="0"/>
                  <a:pt x="280416" y="0"/>
                  <a:pt x="280416" y="0"/>
                </a:cubicBezTo>
                <a:lnTo>
                  <a:pt x="280416" y="0"/>
                </a:lnTo>
                <a:close/>
              </a:path>
            </a:pathLst>
          </a:custGeom>
          <a:solidFill>
            <a:srgbClr val="1798C4"/>
          </a:solidFill>
        </p:spPr>
      </p:sp>
      <p:sp>
        <p:nvSpPr>
          <p:cNvPr id="115" name="Freeform 114"/>
          <p:cNvSpPr/>
          <p:nvPr/>
        </p:nvSpPr>
        <p:spPr>
          <a:xfrm>
            <a:off x="4899660" y="1285875"/>
            <a:ext cx="1048385" cy="411480"/>
          </a:xfrm>
          <a:custGeom>
            <a:avLst/>
            <a:gdLst/>
            <a:ahLst/>
            <a:cxnLst/>
            <a:rect l="l" t="t" r="r" b="b"/>
            <a:pathLst>
              <a:path w="1048525" h="411480">
                <a:moveTo>
                  <a:pt x="206312" y="0"/>
                </a:moveTo>
                <a:cubicBezTo>
                  <a:pt x="223304" y="0"/>
                  <a:pt x="240284" y="2413"/>
                  <a:pt x="257277" y="7252"/>
                </a:cubicBezTo>
                <a:lnTo>
                  <a:pt x="257277" y="7252"/>
                </a:lnTo>
                <a:cubicBezTo>
                  <a:pt x="1048525" y="208153"/>
                  <a:pt x="1048525" y="208153"/>
                  <a:pt x="1048525" y="208153"/>
                </a:cubicBezTo>
                <a:cubicBezTo>
                  <a:pt x="271844" y="401790"/>
                  <a:pt x="271844" y="401790"/>
                  <a:pt x="271844" y="401790"/>
                </a:cubicBezTo>
                <a:lnTo>
                  <a:pt x="271844" y="401790"/>
                </a:lnTo>
                <a:cubicBezTo>
                  <a:pt x="250000" y="409054"/>
                  <a:pt x="228156" y="411480"/>
                  <a:pt x="206312" y="411480"/>
                </a:cubicBezTo>
                <a:cubicBezTo>
                  <a:pt x="92240" y="411480"/>
                  <a:pt x="0" y="319494"/>
                  <a:pt x="0" y="205740"/>
                </a:cubicBezTo>
                <a:cubicBezTo>
                  <a:pt x="0" y="91986"/>
                  <a:pt x="92228" y="0"/>
                  <a:pt x="206312" y="0"/>
                </a:cubicBezTo>
                <a:lnTo>
                  <a:pt x="206312" y="0"/>
                </a:lnTo>
                <a:close/>
              </a:path>
            </a:pathLst>
          </a:custGeom>
          <a:solidFill>
            <a:srgbClr val="373275"/>
          </a:solidFill>
        </p:spPr>
      </p:sp>
      <p:sp>
        <p:nvSpPr>
          <p:cNvPr id="116" name="Freeform 115"/>
          <p:cNvSpPr/>
          <p:nvPr/>
        </p:nvSpPr>
        <p:spPr>
          <a:xfrm>
            <a:off x="4631055" y="1400175"/>
            <a:ext cx="2230755" cy="920750"/>
          </a:xfrm>
          <a:custGeom>
            <a:avLst/>
            <a:gdLst/>
            <a:ahLst/>
            <a:cxnLst/>
            <a:rect l="l" t="t" r="r" b="b"/>
            <a:pathLst>
              <a:path w="2230806" h="921004">
                <a:moveTo>
                  <a:pt x="1094461" y="284950"/>
                </a:moveTo>
                <a:cubicBezTo>
                  <a:pt x="235331" y="516852"/>
                  <a:pt x="235331" y="516852"/>
                  <a:pt x="235331" y="516852"/>
                </a:cubicBezTo>
                <a:cubicBezTo>
                  <a:pt x="196495" y="526517"/>
                  <a:pt x="213487" y="586905"/>
                  <a:pt x="252324" y="577241"/>
                </a:cubicBezTo>
                <a:cubicBezTo>
                  <a:pt x="1111453" y="345339"/>
                  <a:pt x="1111453" y="345339"/>
                  <a:pt x="1111453" y="345339"/>
                </a:cubicBezTo>
                <a:cubicBezTo>
                  <a:pt x="1150277" y="333261"/>
                  <a:pt x="1133297" y="275285"/>
                  <a:pt x="1094461" y="284950"/>
                </a:cubicBezTo>
                <a:lnTo>
                  <a:pt x="1094461" y="284950"/>
                </a:lnTo>
                <a:close/>
                <a:moveTo>
                  <a:pt x="1923720" y="13691"/>
                </a:moveTo>
                <a:cubicBezTo>
                  <a:pt x="2152460" y="0"/>
                  <a:pt x="2230806" y="354749"/>
                  <a:pt x="1982801" y="420497"/>
                </a:cubicBezTo>
                <a:cubicBezTo>
                  <a:pt x="1982801" y="420497"/>
                  <a:pt x="1982801" y="420497"/>
                  <a:pt x="373749" y="850887"/>
                </a:cubicBezTo>
                <a:cubicBezTo>
                  <a:pt x="106782" y="921004"/>
                  <a:pt x="0" y="522046"/>
                  <a:pt x="264529" y="451917"/>
                </a:cubicBezTo>
                <a:cubicBezTo>
                  <a:pt x="264529" y="451917"/>
                  <a:pt x="264529" y="451917"/>
                  <a:pt x="1876006" y="21527"/>
                </a:cubicBezTo>
                <a:cubicBezTo>
                  <a:pt x="1892554" y="17145"/>
                  <a:pt x="1908480" y="14605"/>
                  <a:pt x="1923720" y="13691"/>
                </a:cubicBezTo>
                <a:lnTo>
                  <a:pt x="1923720" y="13691"/>
                </a:lnTo>
                <a:close/>
              </a:path>
            </a:pathLst>
          </a:custGeom>
          <a:solidFill>
            <a:srgbClr val="373275"/>
          </a:solidFill>
        </p:spPr>
      </p:sp>
      <p:sp>
        <p:nvSpPr>
          <p:cNvPr id="117" name="Freeform 116"/>
          <p:cNvSpPr/>
          <p:nvPr/>
        </p:nvSpPr>
        <p:spPr>
          <a:xfrm>
            <a:off x="4631055" y="1923415"/>
            <a:ext cx="2230755" cy="923925"/>
          </a:xfrm>
          <a:custGeom>
            <a:avLst/>
            <a:gdLst/>
            <a:ahLst/>
            <a:cxnLst/>
            <a:rect l="l" t="t" r="r" b="b"/>
            <a:pathLst>
              <a:path w="2230806" h="923925">
                <a:moveTo>
                  <a:pt x="1094461" y="279946"/>
                </a:moveTo>
                <a:cubicBezTo>
                  <a:pt x="235331" y="512610"/>
                  <a:pt x="235331" y="512610"/>
                  <a:pt x="235331" y="512610"/>
                </a:cubicBezTo>
                <a:cubicBezTo>
                  <a:pt x="196495" y="524726"/>
                  <a:pt x="213487" y="585317"/>
                  <a:pt x="252324" y="573201"/>
                </a:cubicBezTo>
                <a:cubicBezTo>
                  <a:pt x="1111453" y="340537"/>
                  <a:pt x="1111453" y="340537"/>
                  <a:pt x="1111453" y="340537"/>
                </a:cubicBezTo>
                <a:cubicBezTo>
                  <a:pt x="1150277" y="330835"/>
                  <a:pt x="1133297" y="270256"/>
                  <a:pt x="1094461" y="279946"/>
                </a:cubicBezTo>
                <a:lnTo>
                  <a:pt x="1094461" y="279946"/>
                </a:lnTo>
                <a:close/>
                <a:moveTo>
                  <a:pt x="1923720" y="13436"/>
                </a:moveTo>
                <a:cubicBezTo>
                  <a:pt x="2152460" y="0"/>
                  <a:pt x="2230806" y="357187"/>
                  <a:pt x="1982801" y="422986"/>
                </a:cubicBezTo>
                <a:cubicBezTo>
                  <a:pt x="373749" y="853744"/>
                  <a:pt x="373749" y="853744"/>
                  <a:pt x="373749" y="853744"/>
                </a:cubicBezTo>
                <a:cubicBezTo>
                  <a:pt x="106782" y="923925"/>
                  <a:pt x="0" y="522211"/>
                  <a:pt x="264529" y="452031"/>
                </a:cubicBezTo>
                <a:cubicBezTo>
                  <a:pt x="1876006" y="21272"/>
                  <a:pt x="1876006" y="21272"/>
                  <a:pt x="1876006" y="21272"/>
                </a:cubicBezTo>
                <a:cubicBezTo>
                  <a:pt x="1892554" y="16878"/>
                  <a:pt x="1908480" y="14338"/>
                  <a:pt x="1923720" y="13436"/>
                </a:cubicBezTo>
                <a:lnTo>
                  <a:pt x="1923720" y="13436"/>
                </a:lnTo>
                <a:close/>
              </a:path>
            </a:pathLst>
          </a:custGeom>
          <a:solidFill>
            <a:srgbClr val="1798C4"/>
          </a:solidFill>
        </p:spPr>
      </p:sp>
      <p:sp>
        <p:nvSpPr>
          <p:cNvPr id="118" name="Freeform 117"/>
          <p:cNvSpPr/>
          <p:nvPr/>
        </p:nvSpPr>
        <p:spPr>
          <a:xfrm>
            <a:off x="4631055" y="2451735"/>
            <a:ext cx="2230755" cy="924560"/>
          </a:xfrm>
          <a:custGeom>
            <a:avLst/>
            <a:gdLst/>
            <a:ahLst/>
            <a:cxnLst/>
            <a:rect l="l" t="t" r="r" b="b"/>
            <a:pathLst>
              <a:path w="2230806" h="924535">
                <a:moveTo>
                  <a:pt x="1094461" y="285814"/>
                </a:moveTo>
                <a:lnTo>
                  <a:pt x="235331" y="518567"/>
                </a:lnTo>
                <a:cubicBezTo>
                  <a:pt x="196495" y="528270"/>
                  <a:pt x="213487" y="588887"/>
                  <a:pt x="252324" y="579184"/>
                </a:cubicBezTo>
                <a:cubicBezTo>
                  <a:pt x="1111453" y="346431"/>
                  <a:pt x="1111453" y="346431"/>
                  <a:pt x="1111453" y="346431"/>
                </a:cubicBezTo>
                <a:cubicBezTo>
                  <a:pt x="1150277" y="334315"/>
                  <a:pt x="1133297" y="273698"/>
                  <a:pt x="1094461" y="285814"/>
                </a:cubicBezTo>
                <a:lnTo>
                  <a:pt x="1094461" y="285814"/>
                </a:lnTo>
                <a:close/>
                <a:moveTo>
                  <a:pt x="1923720" y="13704"/>
                </a:moveTo>
                <a:cubicBezTo>
                  <a:pt x="2152460" y="0"/>
                  <a:pt x="2230806" y="355334"/>
                  <a:pt x="1982801" y="423418"/>
                </a:cubicBezTo>
                <a:cubicBezTo>
                  <a:pt x="1982801" y="423418"/>
                  <a:pt x="1982801" y="423418"/>
                  <a:pt x="373749" y="851904"/>
                </a:cubicBezTo>
                <a:cubicBezTo>
                  <a:pt x="106782" y="924535"/>
                  <a:pt x="0" y="522682"/>
                  <a:pt x="264529" y="452463"/>
                </a:cubicBezTo>
                <a:cubicBezTo>
                  <a:pt x="264529" y="452463"/>
                  <a:pt x="264529" y="452463"/>
                  <a:pt x="1876006" y="21540"/>
                </a:cubicBezTo>
                <a:cubicBezTo>
                  <a:pt x="1892554" y="17171"/>
                  <a:pt x="1908480" y="14605"/>
                  <a:pt x="1923720" y="13704"/>
                </a:cubicBezTo>
                <a:lnTo>
                  <a:pt x="1923720" y="13704"/>
                </a:lnTo>
                <a:close/>
              </a:path>
            </a:pathLst>
          </a:custGeom>
          <a:solidFill>
            <a:srgbClr val="DD3C72"/>
          </a:solidFill>
        </p:spPr>
      </p:sp>
      <p:sp>
        <p:nvSpPr>
          <p:cNvPr id="119" name="Freeform 118"/>
          <p:cNvSpPr/>
          <p:nvPr/>
        </p:nvSpPr>
        <p:spPr>
          <a:xfrm>
            <a:off x="3277235" y="1729105"/>
            <a:ext cx="557530" cy="557530"/>
          </a:xfrm>
          <a:custGeom>
            <a:avLst/>
            <a:gdLst/>
            <a:ahLst/>
            <a:cxnLst/>
            <a:rect l="l" t="t" r="r" b="b"/>
            <a:pathLst>
              <a:path w="557784" h="557784">
                <a:moveTo>
                  <a:pt x="0" y="278892"/>
                </a:moveTo>
                <a:cubicBezTo>
                  <a:pt x="0" y="124866"/>
                  <a:pt x="124867" y="0"/>
                  <a:pt x="278892" y="0"/>
                </a:cubicBezTo>
                <a:cubicBezTo>
                  <a:pt x="432918" y="0"/>
                  <a:pt x="557784" y="124866"/>
                  <a:pt x="557784" y="278892"/>
                </a:cubicBezTo>
                <a:cubicBezTo>
                  <a:pt x="557784" y="432918"/>
                  <a:pt x="432918" y="557784"/>
                  <a:pt x="278892" y="557784"/>
                </a:cubicBezTo>
                <a:cubicBezTo>
                  <a:pt x="124867" y="557784"/>
                  <a:pt x="0" y="432918"/>
                  <a:pt x="0" y="278892"/>
                </a:cubicBezTo>
                <a:lnTo>
                  <a:pt x="0" y="278892"/>
                </a:lnTo>
                <a:close/>
              </a:path>
            </a:pathLst>
          </a:custGeom>
          <a:solidFill>
            <a:srgbClr val="DD3C72"/>
          </a:solidFill>
        </p:spPr>
      </p:sp>
      <p:sp>
        <p:nvSpPr>
          <p:cNvPr id="121" name="Freeform 120"/>
          <p:cNvSpPr/>
          <p:nvPr/>
        </p:nvSpPr>
        <p:spPr>
          <a:xfrm>
            <a:off x="3267075" y="3383915"/>
            <a:ext cx="556260" cy="556260"/>
          </a:xfrm>
          <a:custGeom>
            <a:avLst/>
            <a:gdLst/>
            <a:ahLst/>
            <a:cxnLst/>
            <a:rect l="l" t="t" r="r" b="b"/>
            <a:pathLst>
              <a:path w="556260" h="556260">
                <a:moveTo>
                  <a:pt x="0" y="278130"/>
                </a:moveTo>
                <a:cubicBezTo>
                  <a:pt x="0" y="124511"/>
                  <a:pt x="124523" y="0"/>
                  <a:pt x="278130" y="0"/>
                </a:cubicBezTo>
                <a:cubicBezTo>
                  <a:pt x="431736" y="0"/>
                  <a:pt x="556260" y="124523"/>
                  <a:pt x="556260" y="278130"/>
                </a:cubicBezTo>
                <a:cubicBezTo>
                  <a:pt x="556260" y="431724"/>
                  <a:pt x="431736" y="556260"/>
                  <a:pt x="278130" y="556260"/>
                </a:cubicBezTo>
                <a:cubicBezTo>
                  <a:pt x="124510" y="556260"/>
                  <a:pt x="0" y="431711"/>
                  <a:pt x="0" y="278130"/>
                </a:cubicBezTo>
                <a:lnTo>
                  <a:pt x="0" y="278130"/>
                </a:lnTo>
                <a:close/>
              </a:path>
            </a:pathLst>
          </a:custGeom>
          <a:solidFill>
            <a:srgbClr val="373275"/>
          </a:solidFill>
        </p:spPr>
      </p:sp>
      <p:sp>
        <p:nvSpPr>
          <p:cNvPr id="123" name="Freeform 122"/>
          <p:cNvSpPr/>
          <p:nvPr/>
        </p:nvSpPr>
        <p:spPr>
          <a:xfrm>
            <a:off x="7524115" y="1743075"/>
            <a:ext cx="556260" cy="556260"/>
          </a:xfrm>
          <a:custGeom>
            <a:avLst/>
            <a:gdLst/>
            <a:ahLst/>
            <a:cxnLst/>
            <a:rect l="l" t="t" r="r" b="b"/>
            <a:pathLst>
              <a:path w="556247" h="556260">
                <a:moveTo>
                  <a:pt x="0" y="278130"/>
                </a:moveTo>
                <a:cubicBezTo>
                  <a:pt x="0" y="124523"/>
                  <a:pt x="124524" y="0"/>
                  <a:pt x="278118" y="0"/>
                </a:cubicBezTo>
                <a:cubicBezTo>
                  <a:pt x="431737" y="0"/>
                  <a:pt x="556248" y="124523"/>
                  <a:pt x="556248" y="278130"/>
                </a:cubicBezTo>
                <a:cubicBezTo>
                  <a:pt x="556248" y="431736"/>
                  <a:pt x="431724" y="556260"/>
                  <a:pt x="278118" y="556260"/>
                </a:cubicBezTo>
                <a:cubicBezTo>
                  <a:pt x="124524" y="556260"/>
                  <a:pt x="0" y="431736"/>
                  <a:pt x="0" y="278130"/>
                </a:cubicBezTo>
                <a:lnTo>
                  <a:pt x="0" y="278130"/>
                </a:lnTo>
                <a:close/>
              </a:path>
            </a:pathLst>
          </a:custGeom>
          <a:solidFill>
            <a:srgbClr val="1798C4"/>
          </a:solidFill>
        </p:spPr>
      </p:sp>
      <p:sp>
        <p:nvSpPr>
          <p:cNvPr id="128" name="Freeform 127"/>
          <p:cNvSpPr/>
          <p:nvPr/>
        </p:nvSpPr>
        <p:spPr>
          <a:xfrm>
            <a:off x="7545070" y="3427730"/>
            <a:ext cx="556260" cy="556260"/>
          </a:xfrm>
          <a:custGeom>
            <a:avLst/>
            <a:gdLst/>
            <a:ahLst/>
            <a:cxnLst/>
            <a:rect l="l" t="t" r="r" b="b"/>
            <a:pathLst>
              <a:path w="556260" h="556260">
                <a:moveTo>
                  <a:pt x="0" y="278130"/>
                </a:moveTo>
                <a:cubicBezTo>
                  <a:pt x="0" y="124524"/>
                  <a:pt x="124536" y="0"/>
                  <a:pt x="278130" y="0"/>
                </a:cubicBezTo>
                <a:cubicBezTo>
                  <a:pt x="431723" y="0"/>
                  <a:pt x="556260" y="124524"/>
                  <a:pt x="556260" y="278130"/>
                </a:cubicBezTo>
                <a:cubicBezTo>
                  <a:pt x="556260" y="431749"/>
                  <a:pt x="431723" y="556260"/>
                  <a:pt x="278130" y="556260"/>
                </a:cubicBezTo>
                <a:cubicBezTo>
                  <a:pt x="124536" y="556260"/>
                  <a:pt x="0" y="431749"/>
                  <a:pt x="0" y="278130"/>
                </a:cubicBezTo>
                <a:lnTo>
                  <a:pt x="0" y="278130"/>
                </a:lnTo>
                <a:close/>
              </a:path>
            </a:pathLst>
          </a:custGeom>
          <a:solidFill>
            <a:srgbClr val="793775"/>
          </a:solidFill>
        </p:spPr>
      </p:sp>
      <p:sp>
        <p:nvSpPr>
          <p:cNvPr id="130" name="TextBox 2"/>
          <p:cNvSpPr txBox="1"/>
          <p:nvPr/>
        </p:nvSpPr>
        <p:spPr>
          <a:xfrm>
            <a:off x="5287010" y="456248"/>
            <a:ext cx="1567815" cy="356235"/>
          </a:xfrm>
          <a:prstGeom prst="rect">
            <a:avLst/>
          </a:prstGeom>
        </p:spPr>
        <p:txBody>
          <a:bodyPr wrap="square" lIns="0" tIns="0" rIns="0" bIns="0" rtlCol="0" anchor="ctr">
            <a:spAutoFit/>
          </a:bodyPr>
          <a:lstStyle/>
          <a:p>
            <a:pPr algn="l" latinLnBrk="1">
              <a:lnSpc>
                <a:spcPct val="116000"/>
              </a:lnSpc>
            </a:pPr>
            <a:r>
              <a:rPr lang="zh-CN" altLang="en-US" sz="2000" dirty="0">
                <a:solidFill>
                  <a:srgbClr val="00B0F0"/>
                </a:solidFill>
                <a:latin typeface="微软雅黑" panose="020B0503020204020204" charset="-122"/>
                <a:ea typeface="微软雅黑" panose="020B0503020204020204" charset="-122"/>
                <a:sym typeface="+mn-ea"/>
              </a:rPr>
              <a:t>参考文献</a:t>
            </a:r>
            <a:endParaRPr lang="zh-CN" altLang="en-US" sz="2000" dirty="0">
              <a:solidFill>
                <a:srgbClr val="00B0F0"/>
              </a:solidFill>
              <a:latin typeface="微软雅黑" panose="020B0503020204020204" charset="-122"/>
              <a:ea typeface="微软雅黑" panose="020B0503020204020204" charset="-122"/>
            </a:endParaRPr>
          </a:p>
        </p:txBody>
      </p:sp>
      <p:sp>
        <p:nvSpPr>
          <p:cNvPr id="132" name="TextBox 131"/>
          <p:cNvSpPr txBox="1"/>
          <p:nvPr/>
        </p:nvSpPr>
        <p:spPr>
          <a:xfrm>
            <a:off x="8384540" y="1861185"/>
            <a:ext cx="2844165" cy="320675"/>
          </a:xfrm>
          <a:prstGeom prst="rect">
            <a:avLst/>
          </a:prstGeom>
        </p:spPr>
        <p:txBody>
          <a:bodyPr lIns="0" tIns="0" rIns="0" bIns="0" rtlCol="0" anchor="ctr">
            <a:spAutoFit/>
          </a:bodyPr>
          <a:lstStyle/>
          <a:p>
            <a:pPr algn="l" latinLnBrk="1">
              <a:lnSpc>
                <a:spcPct val="116000"/>
              </a:lnSpc>
            </a:pPr>
            <a:r>
              <a:rPr lang="zh-CN" altLang="en-US" sz="1800" b="1">
                <a:solidFill>
                  <a:srgbClr val="42464B"/>
                </a:solidFill>
                <a:latin typeface="微软雅黑" panose="020B0503020204020204" charset="-122"/>
                <a:ea typeface="微软雅黑" panose="020B0503020204020204" charset="-122"/>
              </a:rPr>
              <a:t>电子文献</a:t>
            </a:r>
            <a:endParaRPr lang="zh-CN" altLang="en-US" sz="1800" b="1">
              <a:solidFill>
                <a:srgbClr val="42464B"/>
              </a:solidFill>
              <a:latin typeface="微软雅黑" panose="020B0503020204020204" charset="-122"/>
              <a:ea typeface="微软雅黑" panose="020B0503020204020204" charset="-122"/>
            </a:endParaRPr>
          </a:p>
        </p:txBody>
      </p:sp>
      <p:sp>
        <p:nvSpPr>
          <p:cNvPr id="133" name="TextBox 132"/>
          <p:cNvSpPr txBox="1"/>
          <p:nvPr/>
        </p:nvSpPr>
        <p:spPr>
          <a:xfrm>
            <a:off x="6930390" y="2491740"/>
            <a:ext cx="4478020" cy="582930"/>
          </a:xfrm>
          <a:prstGeom prst="rect">
            <a:avLst/>
          </a:prstGeom>
        </p:spPr>
        <p:txBody>
          <a:bodyPr wrap="square" lIns="0" tIns="0" rIns="0" bIns="0" rtlCol="0" anchor="ctr">
            <a:spAutoFit/>
          </a:bodyPr>
          <a:lstStyle/>
          <a:p>
            <a:pPr algn="l" latinLnBrk="1">
              <a:lnSpc>
                <a:spcPct val="158000"/>
              </a:lnSpc>
            </a:pPr>
            <a:r>
              <a:rPr lang="en-US" sz="1200">
                <a:solidFill>
                  <a:srgbClr val="7F7F7F"/>
                </a:solidFill>
                <a:latin typeface="微软雅黑" panose="020B0503020204020204" charset="-122"/>
                <a:ea typeface="微软雅黑" panose="020B0503020204020204" charset="-122"/>
                <a:sym typeface="+mn-ea"/>
              </a:rPr>
              <a:t>[6]尤雨溪.vue.js官网[db/ol].https://cn.vuejs.org/v2/guide/</a:t>
            </a:r>
            <a:endParaRPr lang="en-US" sz="1200">
              <a:solidFill>
                <a:srgbClr val="7F7F7F"/>
              </a:solidFill>
              <a:latin typeface="微软雅黑" panose="020B0503020204020204" charset="-122"/>
              <a:ea typeface="微软雅黑" panose="020B0503020204020204" charset="-122"/>
              <a:sym typeface="+mn-ea"/>
            </a:endParaRPr>
          </a:p>
          <a:p>
            <a:pPr algn="l" latinLnBrk="1">
              <a:lnSpc>
                <a:spcPct val="158000"/>
              </a:lnSpc>
            </a:pPr>
            <a:r>
              <a:rPr lang="en-US" sz="1200">
                <a:solidFill>
                  <a:srgbClr val="7F7F7F"/>
                </a:solidFill>
                <a:latin typeface="微软雅黑" panose="020B0503020204020204" charset="-122"/>
                <a:ea typeface="微软雅黑" panose="020B0503020204020204" charset="-122"/>
                <a:sym typeface="+mn-ea"/>
              </a:rPr>
              <a:t>[7]麻省理工学院.axios[db/ol].https://github.com/axios/axios</a:t>
            </a:r>
            <a:endParaRPr lang="en-US" sz="1200">
              <a:solidFill>
                <a:srgbClr val="7F7F7F"/>
              </a:solidFill>
              <a:latin typeface="微软雅黑" panose="020B0503020204020204" charset="-122"/>
              <a:ea typeface="微软雅黑" panose="020B0503020204020204" charset="-122"/>
            </a:endParaRPr>
          </a:p>
        </p:txBody>
      </p:sp>
      <p:sp>
        <p:nvSpPr>
          <p:cNvPr id="135" name="TextBox 134"/>
          <p:cNvSpPr txBox="1"/>
          <p:nvPr/>
        </p:nvSpPr>
        <p:spPr>
          <a:xfrm>
            <a:off x="8384540" y="3535045"/>
            <a:ext cx="2181225" cy="320675"/>
          </a:xfrm>
          <a:prstGeom prst="rect">
            <a:avLst/>
          </a:prstGeom>
        </p:spPr>
        <p:txBody>
          <a:bodyPr lIns="0" tIns="0" rIns="0" bIns="0" rtlCol="0" anchor="ctr">
            <a:spAutoFit/>
          </a:bodyPr>
          <a:lstStyle/>
          <a:p>
            <a:pPr algn="l" latinLnBrk="1">
              <a:lnSpc>
                <a:spcPct val="116000"/>
              </a:lnSpc>
            </a:pPr>
            <a:r>
              <a:rPr lang="zh-CN" altLang="en-US" sz="1800" b="1">
                <a:solidFill>
                  <a:srgbClr val="42464B"/>
                </a:solidFill>
                <a:latin typeface="微软雅黑" panose="020B0503020204020204" charset="-122"/>
                <a:ea typeface="微软雅黑" panose="020B0503020204020204" charset="-122"/>
                <a:sym typeface="+mn-ea"/>
              </a:rPr>
              <a:t>期刊文章</a:t>
            </a:r>
            <a:endParaRPr lang="zh-CN" altLang="en-US" sz="1800" b="1">
              <a:solidFill>
                <a:srgbClr val="42464B"/>
              </a:solidFill>
              <a:latin typeface="微软雅黑" panose="020B0503020204020204" charset="-122"/>
              <a:ea typeface="微软雅黑" panose="020B0503020204020204" charset="-122"/>
            </a:endParaRPr>
          </a:p>
        </p:txBody>
      </p:sp>
      <p:sp>
        <p:nvSpPr>
          <p:cNvPr id="136" name="TextBox 135"/>
          <p:cNvSpPr txBox="1"/>
          <p:nvPr/>
        </p:nvSpPr>
        <p:spPr>
          <a:xfrm>
            <a:off x="6857365" y="3841750"/>
            <a:ext cx="5020310" cy="2042160"/>
          </a:xfrm>
          <a:prstGeom prst="rect">
            <a:avLst/>
          </a:prstGeom>
        </p:spPr>
        <p:txBody>
          <a:bodyPr wrap="square" lIns="0" tIns="0" rIns="0" bIns="0" rtlCol="0" anchor="ctr">
            <a:spAutoFit/>
          </a:bodyPr>
          <a:lstStyle/>
          <a:p>
            <a:pPr algn="l" latinLnBrk="1">
              <a:lnSpc>
                <a:spcPct val="158000"/>
              </a:lnSpc>
              <a:buClrTx/>
              <a:buSzTx/>
              <a:buNone/>
            </a:pPr>
            <a:br>
              <a:rPr lang="en-US" sz="1200">
                <a:solidFill>
                  <a:srgbClr val="7F7F7F"/>
                </a:solidFill>
                <a:latin typeface="微软雅黑" panose="020B0503020204020204" charset="-122"/>
                <a:ea typeface="微软雅黑" panose="020B0503020204020204" charset="-122"/>
                <a:sym typeface="+mn-ea"/>
              </a:rPr>
            </a:br>
            <a:r>
              <a:rPr lang="en-US" sz="1200">
                <a:solidFill>
                  <a:srgbClr val="7F7F7F"/>
                </a:solidFill>
                <a:latin typeface="微软雅黑" panose="020B0503020204020204" charset="-122"/>
                <a:ea typeface="微软雅黑" panose="020B0503020204020204" charset="-122"/>
                <a:sym typeface="+mn-ea"/>
              </a:rPr>
              <a:t>[5]赛序朋,侯瑞春,丁香乾.</a:t>
            </a:r>
            <a:br>
              <a:rPr lang="en-US" sz="1200">
                <a:solidFill>
                  <a:srgbClr val="7F7F7F"/>
                </a:solidFill>
                <a:latin typeface="微软雅黑" panose="020B0503020204020204" charset="-122"/>
                <a:ea typeface="微软雅黑" panose="020B0503020204020204" charset="-122"/>
                <a:sym typeface="+mn-ea"/>
              </a:rPr>
            </a:br>
            <a:r>
              <a:rPr lang="en-US" sz="1200">
                <a:solidFill>
                  <a:srgbClr val="7F7F7F"/>
                </a:solidFill>
                <a:latin typeface="微软雅黑" panose="020B0503020204020204" charset="-122"/>
                <a:ea typeface="微软雅黑" panose="020B0503020204020204" charset="-122"/>
                <a:sym typeface="+mn-ea"/>
              </a:rPr>
              <a:t>     Spring Security的Web资源保护功能研究与扩展[J].微型机与应用</a:t>
            </a:r>
            <a:br>
              <a:rPr lang="en-US" sz="1200">
                <a:solidFill>
                  <a:srgbClr val="7F7F7F"/>
                </a:solidFill>
                <a:latin typeface="微软雅黑" panose="020B0503020204020204" charset="-122"/>
                <a:ea typeface="微软雅黑" panose="020B0503020204020204" charset="-122"/>
                <a:sym typeface="+mn-ea"/>
              </a:rPr>
            </a:br>
            <a:r>
              <a:rPr lang="en-US" sz="1200">
                <a:solidFill>
                  <a:srgbClr val="7F7F7F"/>
                </a:solidFill>
                <a:latin typeface="微软雅黑" panose="020B0503020204020204" charset="-122"/>
                <a:ea typeface="微软雅黑" panose="020B0503020204020204" charset="-122"/>
                <a:sym typeface="+mn-ea"/>
              </a:rPr>
              <a:t>[9]赵耕野.对B/S和C/S架构的特点及比较分析[J].中国科技</a:t>
            </a:r>
            <a:r>
              <a:rPr lang="zh-CN" altLang="en-US" sz="1200">
                <a:solidFill>
                  <a:srgbClr val="7F7F7F"/>
                </a:solidFill>
                <a:latin typeface="微软雅黑" panose="020B0503020204020204" charset="-122"/>
                <a:ea typeface="微软雅黑" panose="020B0503020204020204" charset="-122"/>
                <a:sym typeface="+mn-ea"/>
              </a:rPr>
              <a:t>财</a:t>
            </a:r>
            <a:r>
              <a:rPr lang="en-US" sz="1200">
                <a:solidFill>
                  <a:srgbClr val="7F7F7F"/>
                </a:solidFill>
                <a:latin typeface="微软雅黑" panose="020B0503020204020204" charset="-122"/>
                <a:ea typeface="微软雅黑" panose="020B0503020204020204" charset="-122"/>
                <a:sym typeface="+mn-ea"/>
              </a:rPr>
              <a:t>富</a:t>
            </a:r>
            <a:br>
              <a:rPr lang="en-US" sz="1200">
                <a:solidFill>
                  <a:srgbClr val="7F7F7F"/>
                </a:solidFill>
                <a:latin typeface="微软雅黑" panose="020B0503020204020204" charset="-122"/>
                <a:ea typeface="微软雅黑" panose="020B0503020204020204" charset="-122"/>
                <a:sym typeface="+mn-ea"/>
              </a:rPr>
            </a:br>
            <a:r>
              <a:rPr lang="en-US" sz="1200">
                <a:solidFill>
                  <a:srgbClr val="7F7F7F"/>
                </a:solidFill>
                <a:latin typeface="微软雅黑" panose="020B0503020204020204" charset="-122"/>
                <a:ea typeface="微软雅黑" panose="020B0503020204020204" charset="-122"/>
                <a:sym typeface="+mn-ea"/>
              </a:rPr>
              <a:t>[2]李宇,刘彬.前后端分离框架在软件设计的应用[J].无线互联科技</a:t>
            </a:r>
            <a:endParaRPr lang="en-US" sz="1200">
              <a:solidFill>
                <a:srgbClr val="7F7F7F"/>
              </a:solidFill>
              <a:latin typeface="微软雅黑" panose="020B0503020204020204" charset="-122"/>
              <a:ea typeface="微软雅黑" panose="020B0503020204020204" charset="-122"/>
              <a:sym typeface="+mn-ea"/>
            </a:endParaRPr>
          </a:p>
          <a:p>
            <a:pPr algn="l" latinLnBrk="1">
              <a:lnSpc>
                <a:spcPct val="158000"/>
              </a:lnSpc>
              <a:buClrTx/>
              <a:buSzTx/>
              <a:buNone/>
            </a:pPr>
            <a:endParaRPr lang="en-US" sz="1200">
              <a:solidFill>
                <a:srgbClr val="7F7F7F"/>
              </a:solidFill>
              <a:latin typeface="微软雅黑" panose="020B0503020204020204" charset="-122"/>
              <a:ea typeface="微软雅黑" panose="020B0503020204020204" charset="-122"/>
              <a:sym typeface="+mn-ea"/>
            </a:endParaRPr>
          </a:p>
          <a:p>
            <a:pPr algn="l" latinLnBrk="1">
              <a:lnSpc>
                <a:spcPct val="158000"/>
              </a:lnSpc>
            </a:pPr>
            <a:endParaRPr lang="en-US" sz="1200">
              <a:solidFill>
                <a:srgbClr val="7F7F7F"/>
              </a:solidFill>
              <a:latin typeface="微软雅黑" panose="020B0503020204020204" charset="-122"/>
              <a:ea typeface="微软雅黑" panose="020B0503020204020204" charset="-122"/>
            </a:endParaRPr>
          </a:p>
        </p:txBody>
      </p:sp>
      <p:sp>
        <p:nvSpPr>
          <p:cNvPr id="138" name="TextBox 137"/>
          <p:cNvSpPr txBox="1"/>
          <p:nvPr/>
        </p:nvSpPr>
        <p:spPr>
          <a:xfrm>
            <a:off x="1871345" y="1884680"/>
            <a:ext cx="3676015" cy="320675"/>
          </a:xfrm>
          <a:prstGeom prst="rect">
            <a:avLst/>
          </a:prstGeom>
        </p:spPr>
        <p:txBody>
          <a:bodyPr lIns="0" tIns="0" rIns="0" bIns="0" rtlCol="0" anchor="ctr">
            <a:spAutoFit/>
          </a:bodyPr>
          <a:lstStyle/>
          <a:p>
            <a:pPr algn="l" latinLnBrk="1">
              <a:lnSpc>
                <a:spcPct val="116000"/>
              </a:lnSpc>
            </a:pPr>
            <a:r>
              <a:rPr lang="zh-CN" altLang="en-US" sz="1800" b="1">
                <a:solidFill>
                  <a:srgbClr val="42464B"/>
                </a:solidFill>
                <a:latin typeface="微软雅黑" panose="020B0503020204020204" charset="-122"/>
                <a:ea typeface="微软雅黑" panose="020B0503020204020204" charset="-122"/>
              </a:rPr>
              <a:t>学位论文</a:t>
            </a:r>
            <a:endParaRPr lang="en-US" altLang="zh-CN" sz="1800" b="1">
              <a:solidFill>
                <a:srgbClr val="42464B"/>
              </a:solidFill>
              <a:latin typeface="微软雅黑" panose="020B0503020204020204" charset="-122"/>
              <a:ea typeface="微软雅黑" panose="020B0503020204020204" charset="-122"/>
            </a:endParaRPr>
          </a:p>
        </p:txBody>
      </p:sp>
      <p:sp>
        <p:nvSpPr>
          <p:cNvPr id="139" name="TextBox 138"/>
          <p:cNvSpPr txBox="1"/>
          <p:nvPr/>
        </p:nvSpPr>
        <p:spPr>
          <a:xfrm>
            <a:off x="149225" y="2451735"/>
            <a:ext cx="5137785" cy="582930"/>
          </a:xfrm>
          <a:prstGeom prst="rect">
            <a:avLst/>
          </a:prstGeom>
        </p:spPr>
        <p:txBody>
          <a:bodyPr lIns="0" tIns="0" rIns="0" bIns="0" rtlCol="0" anchor="ctr">
            <a:spAutoFit/>
          </a:bodyPr>
          <a:lstStyle/>
          <a:p>
            <a:pPr algn="l" latinLnBrk="1">
              <a:lnSpc>
                <a:spcPct val="158000"/>
              </a:lnSpc>
            </a:pPr>
            <a:r>
              <a:rPr lang="en-US" sz="1200">
                <a:solidFill>
                  <a:srgbClr val="7F7F7F"/>
                </a:solidFill>
                <a:latin typeface="微软雅黑" panose="020B0503020204020204" charset="-122"/>
                <a:ea typeface="微软雅黑" panose="020B0503020204020204" charset="-122"/>
                <a:sym typeface="+mn-ea"/>
              </a:rPr>
              <a:t>[1]程桂花.MVVM前后端数据交互中安全机制的研究与实现[D][3]张可人.基于 RBAC 的权限管理控制系统的设计与实现[D]</a:t>
            </a:r>
            <a:endParaRPr lang="en-US" sz="1100"/>
          </a:p>
        </p:txBody>
      </p:sp>
      <p:sp>
        <p:nvSpPr>
          <p:cNvPr id="141" name="TextBox 140"/>
          <p:cNvSpPr txBox="1"/>
          <p:nvPr/>
        </p:nvSpPr>
        <p:spPr>
          <a:xfrm>
            <a:off x="1824990" y="3501708"/>
            <a:ext cx="2181225" cy="320675"/>
          </a:xfrm>
          <a:prstGeom prst="rect">
            <a:avLst/>
          </a:prstGeom>
        </p:spPr>
        <p:txBody>
          <a:bodyPr lIns="0" tIns="0" rIns="0" bIns="0" rtlCol="0" anchor="ctr">
            <a:spAutoFit/>
          </a:bodyPr>
          <a:lstStyle/>
          <a:p>
            <a:pPr algn="l" latinLnBrk="1">
              <a:lnSpc>
                <a:spcPct val="116000"/>
              </a:lnSpc>
            </a:pPr>
            <a:r>
              <a:rPr lang="zh-CN" altLang="en-US" sz="1800" b="1">
                <a:solidFill>
                  <a:srgbClr val="42464B"/>
                </a:solidFill>
                <a:latin typeface="微软雅黑" panose="020B0503020204020204" charset="-122"/>
                <a:ea typeface="微软雅黑" panose="020B0503020204020204" charset="-122"/>
                <a:sym typeface="+mn-ea"/>
              </a:rPr>
              <a:t>专   著</a:t>
            </a:r>
            <a:endParaRPr lang="zh-CN" altLang="en-US" sz="1800" b="1">
              <a:solidFill>
                <a:srgbClr val="42464B"/>
              </a:solidFill>
              <a:latin typeface="微软雅黑" panose="020B0503020204020204" charset="-122"/>
              <a:ea typeface="微软雅黑" panose="020B0503020204020204" charset="-122"/>
            </a:endParaRPr>
          </a:p>
        </p:txBody>
      </p:sp>
      <p:sp>
        <p:nvSpPr>
          <p:cNvPr id="142" name="TextBox 141"/>
          <p:cNvSpPr txBox="1"/>
          <p:nvPr/>
        </p:nvSpPr>
        <p:spPr>
          <a:xfrm>
            <a:off x="1149985" y="4176078"/>
            <a:ext cx="4137025" cy="1458595"/>
          </a:xfrm>
          <a:prstGeom prst="rect">
            <a:avLst/>
          </a:prstGeom>
        </p:spPr>
        <p:txBody>
          <a:bodyPr wrap="square" lIns="0" tIns="0" rIns="0" bIns="0" rtlCol="0" anchor="ctr">
            <a:spAutoFit/>
          </a:bodyPr>
          <a:lstStyle/>
          <a:p>
            <a:pPr algn="l" latinLnBrk="1">
              <a:lnSpc>
                <a:spcPct val="158000"/>
              </a:lnSpc>
              <a:buClrTx/>
              <a:buSzTx/>
              <a:buNone/>
            </a:pPr>
            <a:r>
              <a:rPr lang="en-US" sz="1200">
                <a:solidFill>
                  <a:srgbClr val="7F7F7F"/>
                </a:solidFill>
                <a:latin typeface="微软雅黑" panose="020B0503020204020204" charset="-122"/>
                <a:ea typeface="微软雅黑" panose="020B0503020204020204" charset="-122"/>
                <a:sym typeface="+mn-ea"/>
              </a:rPr>
              <a:t>[8]梁灏.Vue.js实战[M].北京:清华大学出版社,2017</a:t>
            </a:r>
            <a:endParaRPr lang="en-US" sz="1200">
              <a:solidFill>
                <a:srgbClr val="7F7F7F"/>
              </a:solidFill>
              <a:latin typeface="微软雅黑" panose="020B0503020204020204" charset="-122"/>
              <a:ea typeface="微软雅黑" panose="020B0503020204020204" charset="-122"/>
              <a:sym typeface="+mn-ea"/>
            </a:endParaRPr>
          </a:p>
          <a:p>
            <a:pPr algn="l" latinLnBrk="1">
              <a:lnSpc>
                <a:spcPct val="158000"/>
              </a:lnSpc>
              <a:buClrTx/>
              <a:buSzTx/>
              <a:buNone/>
            </a:pPr>
            <a:r>
              <a:rPr lang="en-US" sz="1200">
                <a:solidFill>
                  <a:srgbClr val="7F7F7F"/>
                </a:solidFill>
                <a:latin typeface="微软雅黑" panose="020B0503020204020204" charset="-122"/>
                <a:ea typeface="微软雅黑" panose="020B0503020204020204" charset="-122"/>
                <a:sym typeface="+mn-ea"/>
              </a:rPr>
              <a:t>[4][美]Craig Walls 著,丁雪丰 译.</a:t>
            </a:r>
            <a:endParaRPr lang="en-US" sz="1200">
              <a:solidFill>
                <a:srgbClr val="7F7F7F"/>
              </a:solidFill>
              <a:latin typeface="微软雅黑" panose="020B0503020204020204" charset="-122"/>
              <a:ea typeface="微软雅黑" panose="020B0503020204020204" charset="-122"/>
              <a:sym typeface="+mn-ea"/>
            </a:endParaRPr>
          </a:p>
          <a:p>
            <a:pPr algn="l" latinLnBrk="1">
              <a:lnSpc>
                <a:spcPct val="158000"/>
              </a:lnSpc>
              <a:buClrTx/>
              <a:buSzTx/>
              <a:buNone/>
            </a:pPr>
            <a:r>
              <a:rPr lang="en-US" sz="1200">
                <a:solidFill>
                  <a:srgbClr val="7F7F7F"/>
                </a:solidFill>
                <a:latin typeface="微软雅黑" panose="020B0503020204020204" charset="-122"/>
                <a:ea typeface="微软雅黑" panose="020B0503020204020204" charset="-122"/>
                <a:sym typeface="+mn-ea"/>
              </a:rPr>
              <a:t>      spring Boot实战[M].北京:人民邮电大学出版社,2016</a:t>
            </a:r>
            <a:r>
              <a:rPr lang="en-US" sz="1200">
                <a:solidFill>
                  <a:srgbClr val="7F7F7F"/>
                </a:solidFill>
                <a:latin typeface="微软雅黑" panose="020B0503020204020204" charset="-122"/>
                <a:ea typeface="微软雅黑" panose="020B0503020204020204" charset="-122"/>
                <a:sym typeface="+mn-ea"/>
              </a:rPr>
              <a:t>[10][日]上野宣 著,于均良 译.</a:t>
            </a:r>
            <a:endParaRPr lang="en-US" sz="1200">
              <a:solidFill>
                <a:srgbClr val="7F7F7F"/>
              </a:solidFill>
              <a:latin typeface="微软雅黑" panose="020B0503020204020204" charset="-122"/>
              <a:ea typeface="微软雅黑" panose="020B0503020204020204" charset="-122"/>
              <a:sym typeface="+mn-ea"/>
            </a:endParaRPr>
          </a:p>
          <a:p>
            <a:pPr algn="l" latinLnBrk="1">
              <a:lnSpc>
                <a:spcPct val="158000"/>
              </a:lnSpc>
              <a:buClrTx/>
              <a:buSzTx/>
              <a:buNone/>
            </a:pPr>
            <a:r>
              <a:rPr lang="en-US" sz="1200">
                <a:solidFill>
                  <a:srgbClr val="7F7F7F"/>
                </a:solidFill>
                <a:latin typeface="微软雅黑" panose="020B0503020204020204" charset="-122"/>
                <a:ea typeface="微软雅黑" panose="020B0503020204020204" charset="-122"/>
                <a:sym typeface="+mn-ea"/>
              </a:rPr>
              <a:t>        图解HTTP[M].北京:人民邮电出版社,2014</a:t>
            </a:r>
            <a:endParaRPr lang="en-US" sz="1200">
              <a:solidFill>
                <a:srgbClr val="7F7F7F"/>
              </a:solidFill>
              <a:latin typeface="微软雅黑" panose="020B0503020204020204" charset="-122"/>
              <a:ea typeface="微软雅黑" panose="020B0503020204020204" charset="-122"/>
            </a:endParaRPr>
          </a:p>
        </p:txBody>
      </p:sp>
      <p:sp>
        <p:nvSpPr>
          <p:cNvPr id="64" name="Freeform 19"/>
          <p:cNvSpPr/>
          <p:nvPr/>
        </p:nvSpPr>
        <p:spPr>
          <a:xfrm>
            <a:off x="3351183" y="1836481"/>
            <a:ext cx="410336" cy="423573"/>
          </a:xfrm>
          <a:custGeom>
            <a:avLst/>
            <a:gdLst/>
            <a:ahLst/>
            <a:cxnLst/>
            <a:rect l="l" t="t" r="r" b="b"/>
            <a:pathLst>
              <a:path w="410336" h="423573">
                <a:moveTo>
                  <a:pt x="299407" y="262417"/>
                </a:moveTo>
                <a:cubicBezTo>
                  <a:pt x="287001" y="262417"/>
                  <a:pt x="274594" y="267012"/>
                  <a:pt x="264982" y="276174"/>
                </a:cubicBezTo>
                <a:cubicBezTo>
                  <a:pt x="247385" y="296208"/>
                  <a:pt x="247385" y="327905"/>
                  <a:pt x="264982" y="347925"/>
                </a:cubicBezTo>
                <a:cubicBezTo>
                  <a:pt x="284207" y="366277"/>
                  <a:pt x="314620" y="366277"/>
                  <a:pt x="333819" y="347925"/>
                </a:cubicBezTo>
                <a:cubicBezTo>
                  <a:pt x="351429" y="327905"/>
                  <a:pt x="351429" y="296208"/>
                  <a:pt x="333819" y="276174"/>
                </a:cubicBezTo>
                <a:cubicBezTo>
                  <a:pt x="324220" y="267012"/>
                  <a:pt x="311813" y="262417"/>
                  <a:pt x="299407" y="262417"/>
                </a:cubicBezTo>
                <a:lnTo>
                  <a:pt x="299407" y="262417"/>
                </a:lnTo>
                <a:close/>
                <a:moveTo>
                  <a:pt x="106030" y="258766"/>
                </a:moveTo>
                <a:cubicBezTo>
                  <a:pt x="126301" y="258766"/>
                  <a:pt x="146572" y="261747"/>
                  <a:pt x="168843" y="267710"/>
                </a:cubicBezTo>
                <a:cubicBezTo>
                  <a:pt x="168843" y="267710"/>
                  <a:pt x="168843" y="267710"/>
                  <a:pt x="164076" y="286471"/>
                </a:cubicBezTo>
                <a:cubicBezTo>
                  <a:pt x="122726" y="272838"/>
                  <a:pt x="89320" y="272838"/>
                  <a:pt x="47970" y="286471"/>
                </a:cubicBezTo>
                <a:cubicBezTo>
                  <a:pt x="47970" y="286471"/>
                  <a:pt x="47970" y="286471"/>
                  <a:pt x="43191" y="267710"/>
                </a:cubicBezTo>
                <a:cubicBezTo>
                  <a:pt x="65461" y="261747"/>
                  <a:pt x="85745" y="258766"/>
                  <a:pt x="106030" y="258766"/>
                </a:cubicBezTo>
                <a:lnTo>
                  <a:pt x="106030" y="258766"/>
                </a:lnTo>
                <a:close/>
                <a:moveTo>
                  <a:pt x="106401" y="193702"/>
                </a:moveTo>
                <a:cubicBezTo>
                  <a:pt x="126433" y="193702"/>
                  <a:pt x="146652" y="197121"/>
                  <a:pt x="168843" y="203945"/>
                </a:cubicBezTo>
                <a:cubicBezTo>
                  <a:pt x="168843" y="203945"/>
                  <a:pt x="168843" y="203945"/>
                  <a:pt x="164089" y="220997"/>
                </a:cubicBezTo>
                <a:cubicBezTo>
                  <a:pt x="122859" y="209059"/>
                  <a:pt x="89559" y="209059"/>
                  <a:pt x="48328" y="220997"/>
                </a:cubicBezTo>
                <a:cubicBezTo>
                  <a:pt x="48328" y="220997"/>
                  <a:pt x="48328" y="220997"/>
                  <a:pt x="45150" y="203945"/>
                </a:cubicBezTo>
                <a:cubicBezTo>
                  <a:pt x="66560" y="197121"/>
                  <a:pt x="86394" y="193702"/>
                  <a:pt x="106401" y="193702"/>
                </a:cubicBezTo>
                <a:lnTo>
                  <a:pt x="106401" y="193702"/>
                </a:lnTo>
                <a:close/>
                <a:moveTo>
                  <a:pt x="301367" y="191706"/>
                </a:moveTo>
                <a:cubicBezTo>
                  <a:pt x="321956" y="191706"/>
                  <a:pt x="342571" y="195152"/>
                  <a:pt x="365173" y="202030"/>
                </a:cubicBezTo>
                <a:cubicBezTo>
                  <a:pt x="365173" y="202030"/>
                  <a:pt x="365173" y="202030"/>
                  <a:pt x="361942" y="220997"/>
                </a:cubicBezTo>
                <a:cubicBezTo>
                  <a:pt x="318341" y="208922"/>
                  <a:pt x="286021" y="208922"/>
                  <a:pt x="244022" y="220997"/>
                </a:cubicBezTo>
                <a:cubicBezTo>
                  <a:pt x="244022" y="220997"/>
                  <a:pt x="244022" y="220997"/>
                  <a:pt x="237574" y="202030"/>
                </a:cubicBezTo>
                <a:cubicBezTo>
                  <a:pt x="260176" y="195152"/>
                  <a:pt x="280778" y="191706"/>
                  <a:pt x="301367" y="191706"/>
                </a:cubicBezTo>
                <a:lnTo>
                  <a:pt x="301367" y="191706"/>
                </a:lnTo>
                <a:close/>
                <a:moveTo>
                  <a:pt x="106401" y="128228"/>
                </a:moveTo>
                <a:cubicBezTo>
                  <a:pt x="126433" y="128228"/>
                  <a:pt x="146652" y="131633"/>
                  <a:pt x="168843" y="138457"/>
                </a:cubicBezTo>
                <a:cubicBezTo>
                  <a:pt x="168843" y="138457"/>
                  <a:pt x="168843" y="138457"/>
                  <a:pt x="164089" y="155509"/>
                </a:cubicBezTo>
                <a:cubicBezTo>
                  <a:pt x="122859" y="143571"/>
                  <a:pt x="89559" y="143571"/>
                  <a:pt x="48328" y="155509"/>
                </a:cubicBezTo>
                <a:cubicBezTo>
                  <a:pt x="48328" y="155509"/>
                  <a:pt x="48328" y="155509"/>
                  <a:pt x="45150" y="138457"/>
                </a:cubicBezTo>
                <a:cubicBezTo>
                  <a:pt x="66560" y="131633"/>
                  <a:pt x="86394" y="128228"/>
                  <a:pt x="106401" y="128228"/>
                </a:cubicBezTo>
                <a:lnTo>
                  <a:pt x="106401" y="128228"/>
                </a:lnTo>
                <a:close/>
                <a:moveTo>
                  <a:pt x="301367" y="127804"/>
                </a:moveTo>
                <a:cubicBezTo>
                  <a:pt x="321956" y="127804"/>
                  <a:pt x="342571" y="130785"/>
                  <a:pt x="365173" y="136761"/>
                </a:cubicBezTo>
                <a:cubicBezTo>
                  <a:pt x="365173" y="136761"/>
                  <a:pt x="365173" y="136761"/>
                  <a:pt x="361942" y="155509"/>
                </a:cubicBezTo>
                <a:cubicBezTo>
                  <a:pt x="318341" y="143571"/>
                  <a:pt x="286021" y="143571"/>
                  <a:pt x="242407" y="155509"/>
                </a:cubicBezTo>
                <a:cubicBezTo>
                  <a:pt x="242407" y="155509"/>
                  <a:pt x="242407" y="155509"/>
                  <a:pt x="237574" y="136761"/>
                </a:cubicBezTo>
                <a:cubicBezTo>
                  <a:pt x="260176" y="130785"/>
                  <a:pt x="280778" y="127804"/>
                  <a:pt x="301367" y="127804"/>
                </a:cubicBezTo>
                <a:lnTo>
                  <a:pt x="301367" y="127804"/>
                </a:lnTo>
                <a:close/>
                <a:moveTo>
                  <a:pt x="301367" y="62781"/>
                </a:moveTo>
                <a:cubicBezTo>
                  <a:pt x="321956" y="62781"/>
                  <a:pt x="342571" y="66227"/>
                  <a:pt x="365173" y="73119"/>
                </a:cubicBezTo>
                <a:cubicBezTo>
                  <a:pt x="365173" y="73119"/>
                  <a:pt x="365173" y="73119"/>
                  <a:pt x="361942" y="92086"/>
                </a:cubicBezTo>
                <a:cubicBezTo>
                  <a:pt x="318341" y="78288"/>
                  <a:pt x="286021" y="78288"/>
                  <a:pt x="244022" y="92086"/>
                </a:cubicBezTo>
                <a:cubicBezTo>
                  <a:pt x="244022" y="92086"/>
                  <a:pt x="244022" y="92086"/>
                  <a:pt x="237574" y="73119"/>
                </a:cubicBezTo>
                <a:cubicBezTo>
                  <a:pt x="260176" y="66227"/>
                  <a:pt x="280778" y="62781"/>
                  <a:pt x="301367" y="62781"/>
                </a:cubicBezTo>
                <a:lnTo>
                  <a:pt x="301367" y="62781"/>
                </a:lnTo>
                <a:close/>
                <a:moveTo>
                  <a:pt x="106030" y="62740"/>
                </a:moveTo>
                <a:cubicBezTo>
                  <a:pt x="126301" y="62740"/>
                  <a:pt x="146572" y="66159"/>
                  <a:pt x="168843" y="72982"/>
                </a:cubicBezTo>
                <a:cubicBezTo>
                  <a:pt x="168843" y="72982"/>
                  <a:pt x="168843" y="72982"/>
                  <a:pt x="164076" y="90034"/>
                </a:cubicBezTo>
                <a:cubicBezTo>
                  <a:pt x="122726" y="78096"/>
                  <a:pt x="89320" y="78096"/>
                  <a:pt x="47970" y="90034"/>
                </a:cubicBezTo>
                <a:lnTo>
                  <a:pt x="43191" y="72982"/>
                </a:lnTo>
                <a:cubicBezTo>
                  <a:pt x="65461" y="66159"/>
                  <a:pt x="85745" y="62740"/>
                  <a:pt x="106030" y="62740"/>
                </a:cubicBezTo>
                <a:lnTo>
                  <a:pt x="106030" y="62740"/>
                </a:lnTo>
                <a:close/>
                <a:moveTo>
                  <a:pt x="303962" y="16369"/>
                </a:moveTo>
                <a:cubicBezTo>
                  <a:pt x="278156" y="16369"/>
                  <a:pt x="249133" y="21360"/>
                  <a:pt x="212033" y="36361"/>
                </a:cubicBezTo>
                <a:cubicBezTo>
                  <a:pt x="212033" y="36361"/>
                  <a:pt x="212033" y="36361"/>
                  <a:pt x="212033" y="339679"/>
                </a:cubicBezTo>
                <a:cubicBezTo>
                  <a:pt x="218495" y="338011"/>
                  <a:pt x="229775" y="334674"/>
                  <a:pt x="237839" y="331338"/>
                </a:cubicBezTo>
                <a:cubicBezTo>
                  <a:pt x="229775" y="308009"/>
                  <a:pt x="236237" y="283012"/>
                  <a:pt x="253966" y="264687"/>
                </a:cubicBezTo>
                <a:cubicBezTo>
                  <a:pt x="279771" y="238008"/>
                  <a:pt x="320089" y="238008"/>
                  <a:pt x="345894" y="264687"/>
                </a:cubicBezTo>
                <a:cubicBezTo>
                  <a:pt x="363637" y="281357"/>
                  <a:pt x="370085" y="308009"/>
                  <a:pt x="363637" y="331338"/>
                </a:cubicBezTo>
                <a:cubicBezTo>
                  <a:pt x="373315" y="333006"/>
                  <a:pt x="386212" y="338011"/>
                  <a:pt x="392673" y="339679"/>
                </a:cubicBezTo>
                <a:lnTo>
                  <a:pt x="392673" y="36361"/>
                </a:lnTo>
                <a:cubicBezTo>
                  <a:pt x="357189" y="23029"/>
                  <a:pt x="329767" y="16369"/>
                  <a:pt x="303962" y="16369"/>
                </a:cubicBezTo>
                <a:lnTo>
                  <a:pt x="303962" y="16369"/>
                </a:lnTo>
                <a:close/>
                <a:moveTo>
                  <a:pt x="105037" y="16369"/>
                </a:moveTo>
                <a:cubicBezTo>
                  <a:pt x="77920" y="16369"/>
                  <a:pt x="52393" y="23029"/>
                  <a:pt x="15703" y="36361"/>
                </a:cubicBezTo>
                <a:cubicBezTo>
                  <a:pt x="15703" y="36361"/>
                  <a:pt x="15703" y="36361"/>
                  <a:pt x="15703" y="339679"/>
                </a:cubicBezTo>
                <a:cubicBezTo>
                  <a:pt x="50804" y="328015"/>
                  <a:pt x="77920" y="321342"/>
                  <a:pt x="105037" y="321342"/>
                </a:cubicBezTo>
                <a:cubicBezTo>
                  <a:pt x="132167" y="321342"/>
                  <a:pt x="159283" y="328015"/>
                  <a:pt x="194370" y="339679"/>
                </a:cubicBezTo>
                <a:lnTo>
                  <a:pt x="194370" y="36361"/>
                </a:lnTo>
                <a:cubicBezTo>
                  <a:pt x="159283" y="23029"/>
                  <a:pt x="132167" y="16369"/>
                  <a:pt x="105037" y="16369"/>
                </a:cubicBezTo>
                <a:lnTo>
                  <a:pt x="105037" y="16369"/>
                </a:lnTo>
                <a:close/>
                <a:moveTo>
                  <a:pt x="107394" y="0"/>
                </a:moveTo>
                <a:cubicBezTo>
                  <a:pt x="136245" y="0"/>
                  <a:pt x="165096" y="6660"/>
                  <a:pt x="205161" y="20006"/>
                </a:cubicBezTo>
                <a:cubicBezTo>
                  <a:pt x="245240" y="6660"/>
                  <a:pt x="274091" y="0"/>
                  <a:pt x="302942" y="0"/>
                </a:cubicBezTo>
                <a:cubicBezTo>
                  <a:pt x="333395" y="0"/>
                  <a:pt x="363848" y="6660"/>
                  <a:pt x="403927" y="21675"/>
                </a:cubicBezTo>
                <a:cubicBezTo>
                  <a:pt x="407132" y="23343"/>
                  <a:pt x="410336" y="26680"/>
                  <a:pt x="410336" y="30016"/>
                </a:cubicBezTo>
                <a:cubicBezTo>
                  <a:pt x="410336" y="30016"/>
                  <a:pt x="410336" y="30016"/>
                  <a:pt x="410336" y="353532"/>
                </a:cubicBezTo>
                <a:cubicBezTo>
                  <a:pt x="410336" y="361860"/>
                  <a:pt x="402325" y="361860"/>
                  <a:pt x="399121" y="361860"/>
                </a:cubicBezTo>
                <a:cubicBezTo>
                  <a:pt x="387893" y="356868"/>
                  <a:pt x="370257" y="351863"/>
                  <a:pt x="357440" y="346859"/>
                </a:cubicBezTo>
                <a:cubicBezTo>
                  <a:pt x="355838" y="350195"/>
                  <a:pt x="354236" y="351863"/>
                  <a:pt x="352621" y="353532"/>
                </a:cubicBezTo>
                <a:cubicBezTo>
                  <a:pt x="352621" y="353532"/>
                  <a:pt x="352621" y="353532"/>
                  <a:pt x="407132" y="410227"/>
                </a:cubicBezTo>
                <a:cubicBezTo>
                  <a:pt x="407132" y="410227"/>
                  <a:pt x="407132" y="410227"/>
                  <a:pt x="394315" y="423574"/>
                </a:cubicBezTo>
                <a:cubicBezTo>
                  <a:pt x="394315" y="423574"/>
                  <a:pt x="394315" y="423574"/>
                  <a:pt x="339817" y="366878"/>
                </a:cubicBezTo>
                <a:cubicBezTo>
                  <a:pt x="314170" y="386884"/>
                  <a:pt x="277309" y="385230"/>
                  <a:pt x="254866" y="360205"/>
                </a:cubicBezTo>
                <a:cubicBezTo>
                  <a:pt x="250047" y="356868"/>
                  <a:pt x="248444" y="353532"/>
                  <a:pt x="245240" y="348541"/>
                </a:cubicBezTo>
                <a:cubicBezTo>
                  <a:pt x="234026" y="351863"/>
                  <a:pt x="216389" y="358537"/>
                  <a:pt x="206777" y="361860"/>
                </a:cubicBezTo>
                <a:cubicBezTo>
                  <a:pt x="205161" y="361860"/>
                  <a:pt x="203559" y="361860"/>
                  <a:pt x="201957" y="361860"/>
                </a:cubicBezTo>
                <a:cubicBezTo>
                  <a:pt x="161891" y="346859"/>
                  <a:pt x="134643" y="340199"/>
                  <a:pt x="105792" y="340199"/>
                </a:cubicBezTo>
                <a:cubicBezTo>
                  <a:pt x="78543" y="340199"/>
                  <a:pt x="49692" y="346859"/>
                  <a:pt x="11228" y="361860"/>
                </a:cubicBezTo>
                <a:cubicBezTo>
                  <a:pt x="8011" y="361860"/>
                  <a:pt x="0" y="361860"/>
                  <a:pt x="0" y="353532"/>
                </a:cubicBezTo>
                <a:cubicBezTo>
                  <a:pt x="0" y="353532"/>
                  <a:pt x="0" y="353532"/>
                  <a:pt x="0" y="30016"/>
                </a:cubicBezTo>
                <a:cubicBezTo>
                  <a:pt x="0" y="26680"/>
                  <a:pt x="3204" y="23343"/>
                  <a:pt x="6422" y="21675"/>
                </a:cubicBezTo>
                <a:cubicBezTo>
                  <a:pt x="46487" y="6660"/>
                  <a:pt x="76941" y="0"/>
                  <a:pt x="107394" y="0"/>
                </a:cubicBezTo>
                <a:lnTo>
                  <a:pt x="107394" y="0"/>
                </a:lnTo>
                <a:close/>
              </a:path>
            </a:pathLst>
          </a:custGeom>
          <a:solidFill>
            <a:srgbClr val="FFFFFF"/>
          </a:solidFill>
        </p:spPr>
      </p:sp>
      <p:sp>
        <p:nvSpPr>
          <p:cNvPr id="2" name="Freeform 19"/>
          <p:cNvSpPr/>
          <p:nvPr/>
        </p:nvSpPr>
        <p:spPr>
          <a:xfrm>
            <a:off x="3340388" y="3483671"/>
            <a:ext cx="410336" cy="423573"/>
          </a:xfrm>
          <a:custGeom>
            <a:avLst/>
            <a:gdLst/>
            <a:ahLst/>
            <a:cxnLst/>
            <a:rect l="l" t="t" r="r" b="b"/>
            <a:pathLst>
              <a:path w="410336" h="423573">
                <a:moveTo>
                  <a:pt x="299407" y="262417"/>
                </a:moveTo>
                <a:cubicBezTo>
                  <a:pt x="287001" y="262417"/>
                  <a:pt x="274594" y="267012"/>
                  <a:pt x="264982" y="276174"/>
                </a:cubicBezTo>
                <a:cubicBezTo>
                  <a:pt x="247385" y="296208"/>
                  <a:pt x="247385" y="327905"/>
                  <a:pt x="264982" y="347925"/>
                </a:cubicBezTo>
                <a:cubicBezTo>
                  <a:pt x="284207" y="366277"/>
                  <a:pt x="314620" y="366277"/>
                  <a:pt x="333819" y="347925"/>
                </a:cubicBezTo>
                <a:cubicBezTo>
                  <a:pt x="351429" y="327905"/>
                  <a:pt x="351429" y="296208"/>
                  <a:pt x="333819" y="276174"/>
                </a:cubicBezTo>
                <a:cubicBezTo>
                  <a:pt x="324220" y="267012"/>
                  <a:pt x="311813" y="262417"/>
                  <a:pt x="299407" y="262417"/>
                </a:cubicBezTo>
                <a:lnTo>
                  <a:pt x="299407" y="262417"/>
                </a:lnTo>
                <a:close/>
                <a:moveTo>
                  <a:pt x="106030" y="258766"/>
                </a:moveTo>
                <a:cubicBezTo>
                  <a:pt x="126301" y="258766"/>
                  <a:pt x="146572" y="261747"/>
                  <a:pt x="168843" y="267710"/>
                </a:cubicBezTo>
                <a:cubicBezTo>
                  <a:pt x="168843" y="267710"/>
                  <a:pt x="168843" y="267710"/>
                  <a:pt x="164076" y="286471"/>
                </a:cubicBezTo>
                <a:cubicBezTo>
                  <a:pt x="122726" y="272838"/>
                  <a:pt x="89320" y="272838"/>
                  <a:pt x="47970" y="286471"/>
                </a:cubicBezTo>
                <a:cubicBezTo>
                  <a:pt x="47970" y="286471"/>
                  <a:pt x="47970" y="286471"/>
                  <a:pt x="43191" y="267710"/>
                </a:cubicBezTo>
                <a:cubicBezTo>
                  <a:pt x="65461" y="261747"/>
                  <a:pt x="85745" y="258766"/>
                  <a:pt x="106030" y="258766"/>
                </a:cubicBezTo>
                <a:lnTo>
                  <a:pt x="106030" y="258766"/>
                </a:lnTo>
                <a:close/>
                <a:moveTo>
                  <a:pt x="106401" y="193702"/>
                </a:moveTo>
                <a:cubicBezTo>
                  <a:pt x="126433" y="193702"/>
                  <a:pt x="146652" y="197121"/>
                  <a:pt x="168843" y="203945"/>
                </a:cubicBezTo>
                <a:cubicBezTo>
                  <a:pt x="168843" y="203945"/>
                  <a:pt x="168843" y="203945"/>
                  <a:pt x="164089" y="220997"/>
                </a:cubicBezTo>
                <a:cubicBezTo>
                  <a:pt x="122859" y="209059"/>
                  <a:pt x="89559" y="209059"/>
                  <a:pt x="48328" y="220997"/>
                </a:cubicBezTo>
                <a:cubicBezTo>
                  <a:pt x="48328" y="220997"/>
                  <a:pt x="48328" y="220997"/>
                  <a:pt x="45150" y="203945"/>
                </a:cubicBezTo>
                <a:cubicBezTo>
                  <a:pt x="66560" y="197121"/>
                  <a:pt x="86394" y="193702"/>
                  <a:pt x="106401" y="193702"/>
                </a:cubicBezTo>
                <a:lnTo>
                  <a:pt x="106401" y="193702"/>
                </a:lnTo>
                <a:close/>
                <a:moveTo>
                  <a:pt x="301367" y="191706"/>
                </a:moveTo>
                <a:cubicBezTo>
                  <a:pt x="321956" y="191706"/>
                  <a:pt x="342571" y="195152"/>
                  <a:pt x="365173" y="202030"/>
                </a:cubicBezTo>
                <a:cubicBezTo>
                  <a:pt x="365173" y="202030"/>
                  <a:pt x="365173" y="202030"/>
                  <a:pt x="361942" y="220997"/>
                </a:cubicBezTo>
                <a:cubicBezTo>
                  <a:pt x="318341" y="208922"/>
                  <a:pt x="286021" y="208922"/>
                  <a:pt x="244022" y="220997"/>
                </a:cubicBezTo>
                <a:cubicBezTo>
                  <a:pt x="244022" y="220997"/>
                  <a:pt x="244022" y="220997"/>
                  <a:pt x="237574" y="202030"/>
                </a:cubicBezTo>
                <a:cubicBezTo>
                  <a:pt x="260176" y="195152"/>
                  <a:pt x="280778" y="191706"/>
                  <a:pt x="301367" y="191706"/>
                </a:cubicBezTo>
                <a:lnTo>
                  <a:pt x="301367" y="191706"/>
                </a:lnTo>
                <a:close/>
                <a:moveTo>
                  <a:pt x="106401" y="128228"/>
                </a:moveTo>
                <a:cubicBezTo>
                  <a:pt x="126433" y="128228"/>
                  <a:pt x="146652" y="131633"/>
                  <a:pt x="168843" y="138457"/>
                </a:cubicBezTo>
                <a:cubicBezTo>
                  <a:pt x="168843" y="138457"/>
                  <a:pt x="168843" y="138457"/>
                  <a:pt x="164089" y="155509"/>
                </a:cubicBezTo>
                <a:cubicBezTo>
                  <a:pt x="122859" y="143571"/>
                  <a:pt x="89559" y="143571"/>
                  <a:pt x="48328" y="155509"/>
                </a:cubicBezTo>
                <a:cubicBezTo>
                  <a:pt x="48328" y="155509"/>
                  <a:pt x="48328" y="155509"/>
                  <a:pt x="45150" y="138457"/>
                </a:cubicBezTo>
                <a:cubicBezTo>
                  <a:pt x="66560" y="131633"/>
                  <a:pt x="86394" y="128228"/>
                  <a:pt x="106401" y="128228"/>
                </a:cubicBezTo>
                <a:lnTo>
                  <a:pt x="106401" y="128228"/>
                </a:lnTo>
                <a:close/>
                <a:moveTo>
                  <a:pt x="301367" y="127804"/>
                </a:moveTo>
                <a:cubicBezTo>
                  <a:pt x="321956" y="127804"/>
                  <a:pt x="342571" y="130785"/>
                  <a:pt x="365173" y="136761"/>
                </a:cubicBezTo>
                <a:cubicBezTo>
                  <a:pt x="365173" y="136761"/>
                  <a:pt x="365173" y="136761"/>
                  <a:pt x="361942" y="155509"/>
                </a:cubicBezTo>
                <a:cubicBezTo>
                  <a:pt x="318341" y="143571"/>
                  <a:pt x="286021" y="143571"/>
                  <a:pt x="242407" y="155509"/>
                </a:cubicBezTo>
                <a:cubicBezTo>
                  <a:pt x="242407" y="155509"/>
                  <a:pt x="242407" y="155509"/>
                  <a:pt x="237574" y="136761"/>
                </a:cubicBezTo>
                <a:cubicBezTo>
                  <a:pt x="260176" y="130785"/>
                  <a:pt x="280778" y="127804"/>
                  <a:pt x="301367" y="127804"/>
                </a:cubicBezTo>
                <a:lnTo>
                  <a:pt x="301367" y="127804"/>
                </a:lnTo>
                <a:close/>
                <a:moveTo>
                  <a:pt x="301367" y="62781"/>
                </a:moveTo>
                <a:cubicBezTo>
                  <a:pt x="321956" y="62781"/>
                  <a:pt x="342571" y="66227"/>
                  <a:pt x="365173" y="73119"/>
                </a:cubicBezTo>
                <a:cubicBezTo>
                  <a:pt x="365173" y="73119"/>
                  <a:pt x="365173" y="73119"/>
                  <a:pt x="361942" y="92086"/>
                </a:cubicBezTo>
                <a:cubicBezTo>
                  <a:pt x="318341" y="78288"/>
                  <a:pt x="286021" y="78288"/>
                  <a:pt x="244022" y="92086"/>
                </a:cubicBezTo>
                <a:cubicBezTo>
                  <a:pt x="244022" y="92086"/>
                  <a:pt x="244022" y="92086"/>
                  <a:pt x="237574" y="73119"/>
                </a:cubicBezTo>
                <a:cubicBezTo>
                  <a:pt x="260176" y="66227"/>
                  <a:pt x="280778" y="62781"/>
                  <a:pt x="301367" y="62781"/>
                </a:cubicBezTo>
                <a:lnTo>
                  <a:pt x="301367" y="62781"/>
                </a:lnTo>
                <a:close/>
                <a:moveTo>
                  <a:pt x="106030" y="62740"/>
                </a:moveTo>
                <a:cubicBezTo>
                  <a:pt x="126301" y="62740"/>
                  <a:pt x="146572" y="66159"/>
                  <a:pt x="168843" y="72982"/>
                </a:cubicBezTo>
                <a:cubicBezTo>
                  <a:pt x="168843" y="72982"/>
                  <a:pt x="168843" y="72982"/>
                  <a:pt x="164076" y="90034"/>
                </a:cubicBezTo>
                <a:cubicBezTo>
                  <a:pt x="122726" y="78096"/>
                  <a:pt x="89320" y="78096"/>
                  <a:pt x="47970" y="90034"/>
                </a:cubicBezTo>
                <a:lnTo>
                  <a:pt x="43191" y="72982"/>
                </a:lnTo>
                <a:cubicBezTo>
                  <a:pt x="65461" y="66159"/>
                  <a:pt x="85745" y="62740"/>
                  <a:pt x="106030" y="62740"/>
                </a:cubicBezTo>
                <a:lnTo>
                  <a:pt x="106030" y="62740"/>
                </a:lnTo>
                <a:close/>
                <a:moveTo>
                  <a:pt x="303962" y="16369"/>
                </a:moveTo>
                <a:cubicBezTo>
                  <a:pt x="278156" y="16369"/>
                  <a:pt x="249133" y="21360"/>
                  <a:pt x="212033" y="36361"/>
                </a:cubicBezTo>
                <a:cubicBezTo>
                  <a:pt x="212033" y="36361"/>
                  <a:pt x="212033" y="36361"/>
                  <a:pt x="212033" y="339679"/>
                </a:cubicBezTo>
                <a:cubicBezTo>
                  <a:pt x="218495" y="338011"/>
                  <a:pt x="229775" y="334674"/>
                  <a:pt x="237839" y="331338"/>
                </a:cubicBezTo>
                <a:cubicBezTo>
                  <a:pt x="229775" y="308009"/>
                  <a:pt x="236237" y="283012"/>
                  <a:pt x="253966" y="264687"/>
                </a:cubicBezTo>
                <a:cubicBezTo>
                  <a:pt x="279771" y="238008"/>
                  <a:pt x="320089" y="238008"/>
                  <a:pt x="345894" y="264687"/>
                </a:cubicBezTo>
                <a:cubicBezTo>
                  <a:pt x="363637" y="281357"/>
                  <a:pt x="370085" y="308009"/>
                  <a:pt x="363637" y="331338"/>
                </a:cubicBezTo>
                <a:cubicBezTo>
                  <a:pt x="373315" y="333006"/>
                  <a:pt x="386212" y="338011"/>
                  <a:pt x="392673" y="339679"/>
                </a:cubicBezTo>
                <a:lnTo>
                  <a:pt x="392673" y="36361"/>
                </a:lnTo>
                <a:cubicBezTo>
                  <a:pt x="357189" y="23029"/>
                  <a:pt x="329767" y="16369"/>
                  <a:pt x="303962" y="16369"/>
                </a:cubicBezTo>
                <a:lnTo>
                  <a:pt x="303962" y="16369"/>
                </a:lnTo>
                <a:close/>
                <a:moveTo>
                  <a:pt x="105037" y="16369"/>
                </a:moveTo>
                <a:cubicBezTo>
                  <a:pt x="77920" y="16369"/>
                  <a:pt x="52393" y="23029"/>
                  <a:pt x="15703" y="36361"/>
                </a:cubicBezTo>
                <a:cubicBezTo>
                  <a:pt x="15703" y="36361"/>
                  <a:pt x="15703" y="36361"/>
                  <a:pt x="15703" y="339679"/>
                </a:cubicBezTo>
                <a:cubicBezTo>
                  <a:pt x="50804" y="328015"/>
                  <a:pt x="77920" y="321342"/>
                  <a:pt x="105037" y="321342"/>
                </a:cubicBezTo>
                <a:cubicBezTo>
                  <a:pt x="132167" y="321342"/>
                  <a:pt x="159283" y="328015"/>
                  <a:pt x="194370" y="339679"/>
                </a:cubicBezTo>
                <a:lnTo>
                  <a:pt x="194370" y="36361"/>
                </a:lnTo>
                <a:cubicBezTo>
                  <a:pt x="159283" y="23029"/>
                  <a:pt x="132167" y="16369"/>
                  <a:pt x="105037" y="16369"/>
                </a:cubicBezTo>
                <a:lnTo>
                  <a:pt x="105037" y="16369"/>
                </a:lnTo>
                <a:close/>
                <a:moveTo>
                  <a:pt x="107394" y="0"/>
                </a:moveTo>
                <a:cubicBezTo>
                  <a:pt x="136245" y="0"/>
                  <a:pt x="165096" y="6660"/>
                  <a:pt x="205161" y="20006"/>
                </a:cubicBezTo>
                <a:cubicBezTo>
                  <a:pt x="245240" y="6660"/>
                  <a:pt x="274091" y="0"/>
                  <a:pt x="302942" y="0"/>
                </a:cubicBezTo>
                <a:cubicBezTo>
                  <a:pt x="333395" y="0"/>
                  <a:pt x="363848" y="6660"/>
                  <a:pt x="403927" y="21675"/>
                </a:cubicBezTo>
                <a:cubicBezTo>
                  <a:pt x="407132" y="23343"/>
                  <a:pt x="410336" y="26680"/>
                  <a:pt x="410336" y="30016"/>
                </a:cubicBezTo>
                <a:cubicBezTo>
                  <a:pt x="410336" y="30016"/>
                  <a:pt x="410336" y="30016"/>
                  <a:pt x="410336" y="353532"/>
                </a:cubicBezTo>
                <a:cubicBezTo>
                  <a:pt x="410336" y="361860"/>
                  <a:pt x="402325" y="361860"/>
                  <a:pt x="399121" y="361860"/>
                </a:cubicBezTo>
                <a:cubicBezTo>
                  <a:pt x="387893" y="356868"/>
                  <a:pt x="370257" y="351863"/>
                  <a:pt x="357440" y="346859"/>
                </a:cubicBezTo>
                <a:cubicBezTo>
                  <a:pt x="355838" y="350195"/>
                  <a:pt x="354236" y="351863"/>
                  <a:pt x="352621" y="353532"/>
                </a:cubicBezTo>
                <a:cubicBezTo>
                  <a:pt x="352621" y="353532"/>
                  <a:pt x="352621" y="353532"/>
                  <a:pt x="407132" y="410227"/>
                </a:cubicBezTo>
                <a:cubicBezTo>
                  <a:pt x="407132" y="410227"/>
                  <a:pt x="407132" y="410227"/>
                  <a:pt x="394315" y="423574"/>
                </a:cubicBezTo>
                <a:cubicBezTo>
                  <a:pt x="394315" y="423574"/>
                  <a:pt x="394315" y="423574"/>
                  <a:pt x="339817" y="366878"/>
                </a:cubicBezTo>
                <a:cubicBezTo>
                  <a:pt x="314170" y="386884"/>
                  <a:pt x="277309" y="385230"/>
                  <a:pt x="254866" y="360205"/>
                </a:cubicBezTo>
                <a:cubicBezTo>
                  <a:pt x="250047" y="356868"/>
                  <a:pt x="248444" y="353532"/>
                  <a:pt x="245240" y="348541"/>
                </a:cubicBezTo>
                <a:cubicBezTo>
                  <a:pt x="234026" y="351863"/>
                  <a:pt x="216389" y="358537"/>
                  <a:pt x="206777" y="361860"/>
                </a:cubicBezTo>
                <a:cubicBezTo>
                  <a:pt x="205161" y="361860"/>
                  <a:pt x="203559" y="361860"/>
                  <a:pt x="201957" y="361860"/>
                </a:cubicBezTo>
                <a:cubicBezTo>
                  <a:pt x="161891" y="346859"/>
                  <a:pt x="134643" y="340199"/>
                  <a:pt x="105792" y="340199"/>
                </a:cubicBezTo>
                <a:cubicBezTo>
                  <a:pt x="78543" y="340199"/>
                  <a:pt x="49692" y="346859"/>
                  <a:pt x="11228" y="361860"/>
                </a:cubicBezTo>
                <a:cubicBezTo>
                  <a:pt x="8011" y="361860"/>
                  <a:pt x="0" y="361860"/>
                  <a:pt x="0" y="353532"/>
                </a:cubicBezTo>
                <a:cubicBezTo>
                  <a:pt x="0" y="353532"/>
                  <a:pt x="0" y="353532"/>
                  <a:pt x="0" y="30016"/>
                </a:cubicBezTo>
                <a:cubicBezTo>
                  <a:pt x="0" y="26680"/>
                  <a:pt x="3204" y="23343"/>
                  <a:pt x="6422" y="21675"/>
                </a:cubicBezTo>
                <a:cubicBezTo>
                  <a:pt x="46487" y="6660"/>
                  <a:pt x="76941" y="0"/>
                  <a:pt x="107394" y="0"/>
                </a:cubicBezTo>
                <a:lnTo>
                  <a:pt x="107394" y="0"/>
                </a:lnTo>
                <a:close/>
              </a:path>
            </a:pathLst>
          </a:custGeom>
          <a:solidFill>
            <a:srgbClr val="FFFFFF"/>
          </a:solidFill>
        </p:spPr>
      </p:sp>
      <p:sp>
        <p:nvSpPr>
          <p:cNvPr id="3" name="Freeform 19"/>
          <p:cNvSpPr/>
          <p:nvPr/>
        </p:nvSpPr>
        <p:spPr>
          <a:xfrm>
            <a:off x="7597428" y="3516691"/>
            <a:ext cx="410336" cy="423573"/>
          </a:xfrm>
          <a:custGeom>
            <a:avLst/>
            <a:gdLst/>
            <a:ahLst/>
            <a:cxnLst/>
            <a:rect l="l" t="t" r="r" b="b"/>
            <a:pathLst>
              <a:path w="410336" h="423573">
                <a:moveTo>
                  <a:pt x="299407" y="262417"/>
                </a:moveTo>
                <a:cubicBezTo>
                  <a:pt x="287001" y="262417"/>
                  <a:pt x="274594" y="267012"/>
                  <a:pt x="264982" y="276174"/>
                </a:cubicBezTo>
                <a:cubicBezTo>
                  <a:pt x="247385" y="296208"/>
                  <a:pt x="247385" y="327905"/>
                  <a:pt x="264982" y="347925"/>
                </a:cubicBezTo>
                <a:cubicBezTo>
                  <a:pt x="284207" y="366277"/>
                  <a:pt x="314620" y="366277"/>
                  <a:pt x="333819" y="347925"/>
                </a:cubicBezTo>
                <a:cubicBezTo>
                  <a:pt x="351429" y="327905"/>
                  <a:pt x="351429" y="296208"/>
                  <a:pt x="333819" y="276174"/>
                </a:cubicBezTo>
                <a:cubicBezTo>
                  <a:pt x="324220" y="267012"/>
                  <a:pt x="311813" y="262417"/>
                  <a:pt x="299407" y="262417"/>
                </a:cubicBezTo>
                <a:lnTo>
                  <a:pt x="299407" y="262417"/>
                </a:lnTo>
                <a:close/>
                <a:moveTo>
                  <a:pt x="106030" y="258766"/>
                </a:moveTo>
                <a:cubicBezTo>
                  <a:pt x="126301" y="258766"/>
                  <a:pt x="146572" y="261747"/>
                  <a:pt x="168843" y="267710"/>
                </a:cubicBezTo>
                <a:cubicBezTo>
                  <a:pt x="168843" y="267710"/>
                  <a:pt x="168843" y="267710"/>
                  <a:pt x="164076" y="286471"/>
                </a:cubicBezTo>
                <a:cubicBezTo>
                  <a:pt x="122726" y="272838"/>
                  <a:pt x="89320" y="272838"/>
                  <a:pt x="47970" y="286471"/>
                </a:cubicBezTo>
                <a:cubicBezTo>
                  <a:pt x="47970" y="286471"/>
                  <a:pt x="47970" y="286471"/>
                  <a:pt x="43191" y="267710"/>
                </a:cubicBezTo>
                <a:cubicBezTo>
                  <a:pt x="65461" y="261747"/>
                  <a:pt x="85745" y="258766"/>
                  <a:pt x="106030" y="258766"/>
                </a:cubicBezTo>
                <a:lnTo>
                  <a:pt x="106030" y="258766"/>
                </a:lnTo>
                <a:close/>
                <a:moveTo>
                  <a:pt x="106401" y="193702"/>
                </a:moveTo>
                <a:cubicBezTo>
                  <a:pt x="126433" y="193702"/>
                  <a:pt x="146652" y="197121"/>
                  <a:pt x="168843" y="203945"/>
                </a:cubicBezTo>
                <a:cubicBezTo>
                  <a:pt x="168843" y="203945"/>
                  <a:pt x="168843" y="203945"/>
                  <a:pt x="164089" y="220997"/>
                </a:cubicBezTo>
                <a:cubicBezTo>
                  <a:pt x="122859" y="209059"/>
                  <a:pt x="89559" y="209059"/>
                  <a:pt x="48328" y="220997"/>
                </a:cubicBezTo>
                <a:cubicBezTo>
                  <a:pt x="48328" y="220997"/>
                  <a:pt x="48328" y="220997"/>
                  <a:pt x="45150" y="203945"/>
                </a:cubicBezTo>
                <a:cubicBezTo>
                  <a:pt x="66560" y="197121"/>
                  <a:pt x="86394" y="193702"/>
                  <a:pt x="106401" y="193702"/>
                </a:cubicBezTo>
                <a:lnTo>
                  <a:pt x="106401" y="193702"/>
                </a:lnTo>
                <a:close/>
                <a:moveTo>
                  <a:pt x="301367" y="191706"/>
                </a:moveTo>
                <a:cubicBezTo>
                  <a:pt x="321956" y="191706"/>
                  <a:pt x="342571" y="195152"/>
                  <a:pt x="365173" y="202030"/>
                </a:cubicBezTo>
                <a:cubicBezTo>
                  <a:pt x="365173" y="202030"/>
                  <a:pt x="365173" y="202030"/>
                  <a:pt x="361942" y="220997"/>
                </a:cubicBezTo>
                <a:cubicBezTo>
                  <a:pt x="318341" y="208922"/>
                  <a:pt x="286021" y="208922"/>
                  <a:pt x="244022" y="220997"/>
                </a:cubicBezTo>
                <a:cubicBezTo>
                  <a:pt x="244022" y="220997"/>
                  <a:pt x="244022" y="220997"/>
                  <a:pt x="237574" y="202030"/>
                </a:cubicBezTo>
                <a:cubicBezTo>
                  <a:pt x="260176" y="195152"/>
                  <a:pt x="280778" y="191706"/>
                  <a:pt x="301367" y="191706"/>
                </a:cubicBezTo>
                <a:lnTo>
                  <a:pt x="301367" y="191706"/>
                </a:lnTo>
                <a:close/>
                <a:moveTo>
                  <a:pt x="106401" y="128228"/>
                </a:moveTo>
                <a:cubicBezTo>
                  <a:pt x="126433" y="128228"/>
                  <a:pt x="146652" y="131633"/>
                  <a:pt x="168843" y="138457"/>
                </a:cubicBezTo>
                <a:cubicBezTo>
                  <a:pt x="168843" y="138457"/>
                  <a:pt x="168843" y="138457"/>
                  <a:pt x="164089" y="155509"/>
                </a:cubicBezTo>
                <a:cubicBezTo>
                  <a:pt x="122859" y="143571"/>
                  <a:pt x="89559" y="143571"/>
                  <a:pt x="48328" y="155509"/>
                </a:cubicBezTo>
                <a:cubicBezTo>
                  <a:pt x="48328" y="155509"/>
                  <a:pt x="48328" y="155509"/>
                  <a:pt x="45150" y="138457"/>
                </a:cubicBezTo>
                <a:cubicBezTo>
                  <a:pt x="66560" y="131633"/>
                  <a:pt x="86394" y="128228"/>
                  <a:pt x="106401" y="128228"/>
                </a:cubicBezTo>
                <a:lnTo>
                  <a:pt x="106401" y="128228"/>
                </a:lnTo>
                <a:close/>
                <a:moveTo>
                  <a:pt x="301367" y="127804"/>
                </a:moveTo>
                <a:cubicBezTo>
                  <a:pt x="321956" y="127804"/>
                  <a:pt x="342571" y="130785"/>
                  <a:pt x="365173" y="136761"/>
                </a:cubicBezTo>
                <a:cubicBezTo>
                  <a:pt x="365173" y="136761"/>
                  <a:pt x="365173" y="136761"/>
                  <a:pt x="361942" y="155509"/>
                </a:cubicBezTo>
                <a:cubicBezTo>
                  <a:pt x="318341" y="143571"/>
                  <a:pt x="286021" y="143571"/>
                  <a:pt x="242407" y="155509"/>
                </a:cubicBezTo>
                <a:cubicBezTo>
                  <a:pt x="242407" y="155509"/>
                  <a:pt x="242407" y="155509"/>
                  <a:pt x="237574" y="136761"/>
                </a:cubicBezTo>
                <a:cubicBezTo>
                  <a:pt x="260176" y="130785"/>
                  <a:pt x="280778" y="127804"/>
                  <a:pt x="301367" y="127804"/>
                </a:cubicBezTo>
                <a:lnTo>
                  <a:pt x="301367" y="127804"/>
                </a:lnTo>
                <a:close/>
                <a:moveTo>
                  <a:pt x="301367" y="62781"/>
                </a:moveTo>
                <a:cubicBezTo>
                  <a:pt x="321956" y="62781"/>
                  <a:pt x="342571" y="66227"/>
                  <a:pt x="365173" y="73119"/>
                </a:cubicBezTo>
                <a:cubicBezTo>
                  <a:pt x="365173" y="73119"/>
                  <a:pt x="365173" y="73119"/>
                  <a:pt x="361942" y="92086"/>
                </a:cubicBezTo>
                <a:cubicBezTo>
                  <a:pt x="318341" y="78288"/>
                  <a:pt x="286021" y="78288"/>
                  <a:pt x="244022" y="92086"/>
                </a:cubicBezTo>
                <a:cubicBezTo>
                  <a:pt x="244022" y="92086"/>
                  <a:pt x="244022" y="92086"/>
                  <a:pt x="237574" y="73119"/>
                </a:cubicBezTo>
                <a:cubicBezTo>
                  <a:pt x="260176" y="66227"/>
                  <a:pt x="280778" y="62781"/>
                  <a:pt x="301367" y="62781"/>
                </a:cubicBezTo>
                <a:lnTo>
                  <a:pt x="301367" y="62781"/>
                </a:lnTo>
                <a:close/>
                <a:moveTo>
                  <a:pt x="106030" y="62740"/>
                </a:moveTo>
                <a:cubicBezTo>
                  <a:pt x="126301" y="62740"/>
                  <a:pt x="146572" y="66159"/>
                  <a:pt x="168843" y="72982"/>
                </a:cubicBezTo>
                <a:cubicBezTo>
                  <a:pt x="168843" y="72982"/>
                  <a:pt x="168843" y="72982"/>
                  <a:pt x="164076" y="90034"/>
                </a:cubicBezTo>
                <a:cubicBezTo>
                  <a:pt x="122726" y="78096"/>
                  <a:pt x="89320" y="78096"/>
                  <a:pt x="47970" y="90034"/>
                </a:cubicBezTo>
                <a:lnTo>
                  <a:pt x="43191" y="72982"/>
                </a:lnTo>
                <a:cubicBezTo>
                  <a:pt x="65461" y="66159"/>
                  <a:pt x="85745" y="62740"/>
                  <a:pt x="106030" y="62740"/>
                </a:cubicBezTo>
                <a:lnTo>
                  <a:pt x="106030" y="62740"/>
                </a:lnTo>
                <a:close/>
                <a:moveTo>
                  <a:pt x="303962" y="16369"/>
                </a:moveTo>
                <a:cubicBezTo>
                  <a:pt x="278156" y="16369"/>
                  <a:pt x="249133" y="21360"/>
                  <a:pt x="212033" y="36361"/>
                </a:cubicBezTo>
                <a:cubicBezTo>
                  <a:pt x="212033" y="36361"/>
                  <a:pt x="212033" y="36361"/>
                  <a:pt x="212033" y="339679"/>
                </a:cubicBezTo>
                <a:cubicBezTo>
                  <a:pt x="218495" y="338011"/>
                  <a:pt x="229775" y="334674"/>
                  <a:pt x="237839" y="331338"/>
                </a:cubicBezTo>
                <a:cubicBezTo>
                  <a:pt x="229775" y="308009"/>
                  <a:pt x="236237" y="283012"/>
                  <a:pt x="253966" y="264687"/>
                </a:cubicBezTo>
                <a:cubicBezTo>
                  <a:pt x="279771" y="238008"/>
                  <a:pt x="320089" y="238008"/>
                  <a:pt x="345894" y="264687"/>
                </a:cubicBezTo>
                <a:cubicBezTo>
                  <a:pt x="363637" y="281357"/>
                  <a:pt x="370085" y="308009"/>
                  <a:pt x="363637" y="331338"/>
                </a:cubicBezTo>
                <a:cubicBezTo>
                  <a:pt x="373315" y="333006"/>
                  <a:pt x="386212" y="338011"/>
                  <a:pt x="392673" y="339679"/>
                </a:cubicBezTo>
                <a:lnTo>
                  <a:pt x="392673" y="36361"/>
                </a:lnTo>
                <a:cubicBezTo>
                  <a:pt x="357189" y="23029"/>
                  <a:pt x="329767" y="16369"/>
                  <a:pt x="303962" y="16369"/>
                </a:cubicBezTo>
                <a:lnTo>
                  <a:pt x="303962" y="16369"/>
                </a:lnTo>
                <a:close/>
                <a:moveTo>
                  <a:pt x="105037" y="16369"/>
                </a:moveTo>
                <a:cubicBezTo>
                  <a:pt x="77920" y="16369"/>
                  <a:pt x="52393" y="23029"/>
                  <a:pt x="15703" y="36361"/>
                </a:cubicBezTo>
                <a:cubicBezTo>
                  <a:pt x="15703" y="36361"/>
                  <a:pt x="15703" y="36361"/>
                  <a:pt x="15703" y="339679"/>
                </a:cubicBezTo>
                <a:cubicBezTo>
                  <a:pt x="50804" y="328015"/>
                  <a:pt x="77920" y="321342"/>
                  <a:pt x="105037" y="321342"/>
                </a:cubicBezTo>
                <a:cubicBezTo>
                  <a:pt x="132167" y="321342"/>
                  <a:pt x="159283" y="328015"/>
                  <a:pt x="194370" y="339679"/>
                </a:cubicBezTo>
                <a:lnTo>
                  <a:pt x="194370" y="36361"/>
                </a:lnTo>
                <a:cubicBezTo>
                  <a:pt x="159283" y="23029"/>
                  <a:pt x="132167" y="16369"/>
                  <a:pt x="105037" y="16369"/>
                </a:cubicBezTo>
                <a:lnTo>
                  <a:pt x="105037" y="16369"/>
                </a:lnTo>
                <a:close/>
                <a:moveTo>
                  <a:pt x="107394" y="0"/>
                </a:moveTo>
                <a:cubicBezTo>
                  <a:pt x="136245" y="0"/>
                  <a:pt x="165096" y="6660"/>
                  <a:pt x="205161" y="20006"/>
                </a:cubicBezTo>
                <a:cubicBezTo>
                  <a:pt x="245240" y="6660"/>
                  <a:pt x="274091" y="0"/>
                  <a:pt x="302942" y="0"/>
                </a:cubicBezTo>
                <a:cubicBezTo>
                  <a:pt x="333395" y="0"/>
                  <a:pt x="363848" y="6660"/>
                  <a:pt x="403927" y="21675"/>
                </a:cubicBezTo>
                <a:cubicBezTo>
                  <a:pt x="407132" y="23343"/>
                  <a:pt x="410336" y="26680"/>
                  <a:pt x="410336" y="30016"/>
                </a:cubicBezTo>
                <a:cubicBezTo>
                  <a:pt x="410336" y="30016"/>
                  <a:pt x="410336" y="30016"/>
                  <a:pt x="410336" y="353532"/>
                </a:cubicBezTo>
                <a:cubicBezTo>
                  <a:pt x="410336" y="361860"/>
                  <a:pt x="402325" y="361860"/>
                  <a:pt x="399121" y="361860"/>
                </a:cubicBezTo>
                <a:cubicBezTo>
                  <a:pt x="387893" y="356868"/>
                  <a:pt x="370257" y="351863"/>
                  <a:pt x="357440" y="346859"/>
                </a:cubicBezTo>
                <a:cubicBezTo>
                  <a:pt x="355838" y="350195"/>
                  <a:pt x="354236" y="351863"/>
                  <a:pt x="352621" y="353532"/>
                </a:cubicBezTo>
                <a:cubicBezTo>
                  <a:pt x="352621" y="353532"/>
                  <a:pt x="352621" y="353532"/>
                  <a:pt x="407132" y="410227"/>
                </a:cubicBezTo>
                <a:cubicBezTo>
                  <a:pt x="407132" y="410227"/>
                  <a:pt x="407132" y="410227"/>
                  <a:pt x="394315" y="423574"/>
                </a:cubicBezTo>
                <a:cubicBezTo>
                  <a:pt x="394315" y="423574"/>
                  <a:pt x="394315" y="423574"/>
                  <a:pt x="339817" y="366878"/>
                </a:cubicBezTo>
                <a:cubicBezTo>
                  <a:pt x="314170" y="386884"/>
                  <a:pt x="277309" y="385230"/>
                  <a:pt x="254866" y="360205"/>
                </a:cubicBezTo>
                <a:cubicBezTo>
                  <a:pt x="250047" y="356868"/>
                  <a:pt x="248444" y="353532"/>
                  <a:pt x="245240" y="348541"/>
                </a:cubicBezTo>
                <a:cubicBezTo>
                  <a:pt x="234026" y="351863"/>
                  <a:pt x="216389" y="358537"/>
                  <a:pt x="206777" y="361860"/>
                </a:cubicBezTo>
                <a:cubicBezTo>
                  <a:pt x="205161" y="361860"/>
                  <a:pt x="203559" y="361860"/>
                  <a:pt x="201957" y="361860"/>
                </a:cubicBezTo>
                <a:cubicBezTo>
                  <a:pt x="161891" y="346859"/>
                  <a:pt x="134643" y="340199"/>
                  <a:pt x="105792" y="340199"/>
                </a:cubicBezTo>
                <a:cubicBezTo>
                  <a:pt x="78543" y="340199"/>
                  <a:pt x="49692" y="346859"/>
                  <a:pt x="11228" y="361860"/>
                </a:cubicBezTo>
                <a:cubicBezTo>
                  <a:pt x="8011" y="361860"/>
                  <a:pt x="0" y="361860"/>
                  <a:pt x="0" y="353532"/>
                </a:cubicBezTo>
                <a:cubicBezTo>
                  <a:pt x="0" y="353532"/>
                  <a:pt x="0" y="353532"/>
                  <a:pt x="0" y="30016"/>
                </a:cubicBezTo>
                <a:cubicBezTo>
                  <a:pt x="0" y="26680"/>
                  <a:pt x="3204" y="23343"/>
                  <a:pt x="6422" y="21675"/>
                </a:cubicBezTo>
                <a:cubicBezTo>
                  <a:pt x="46487" y="6660"/>
                  <a:pt x="76941" y="0"/>
                  <a:pt x="107394" y="0"/>
                </a:cubicBezTo>
                <a:lnTo>
                  <a:pt x="107394" y="0"/>
                </a:lnTo>
                <a:close/>
              </a:path>
            </a:pathLst>
          </a:custGeom>
          <a:solidFill>
            <a:srgbClr val="FFFFFF"/>
          </a:solidFill>
        </p:spPr>
      </p:sp>
      <p:sp>
        <p:nvSpPr>
          <p:cNvPr id="4" name="Freeform 19"/>
          <p:cNvSpPr/>
          <p:nvPr/>
        </p:nvSpPr>
        <p:spPr>
          <a:xfrm>
            <a:off x="7597428" y="1836481"/>
            <a:ext cx="410336" cy="423573"/>
          </a:xfrm>
          <a:custGeom>
            <a:avLst/>
            <a:gdLst/>
            <a:ahLst/>
            <a:cxnLst/>
            <a:rect l="l" t="t" r="r" b="b"/>
            <a:pathLst>
              <a:path w="410336" h="423573">
                <a:moveTo>
                  <a:pt x="299407" y="262417"/>
                </a:moveTo>
                <a:cubicBezTo>
                  <a:pt x="287001" y="262417"/>
                  <a:pt x="274594" y="267012"/>
                  <a:pt x="264982" y="276174"/>
                </a:cubicBezTo>
                <a:cubicBezTo>
                  <a:pt x="247385" y="296208"/>
                  <a:pt x="247385" y="327905"/>
                  <a:pt x="264982" y="347925"/>
                </a:cubicBezTo>
                <a:cubicBezTo>
                  <a:pt x="284207" y="366277"/>
                  <a:pt x="314620" y="366277"/>
                  <a:pt x="333819" y="347925"/>
                </a:cubicBezTo>
                <a:cubicBezTo>
                  <a:pt x="351429" y="327905"/>
                  <a:pt x="351429" y="296208"/>
                  <a:pt x="333819" y="276174"/>
                </a:cubicBezTo>
                <a:cubicBezTo>
                  <a:pt x="324220" y="267012"/>
                  <a:pt x="311813" y="262417"/>
                  <a:pt x="299407" y="262417"/>
                </a:cubicBezTo>
                <a:lnTo>
                  <a:pt x="299407" y="262417"/>
                </a:lnTo>
                <a:close/>
                <a:moveTo>
                  <a:pt x="106030" y="258766"/>
                </a:moveTo>
                <a:cubicBezTo>
                  <a:pt x="126301" y="258766"/>
                  <a:pt x="146572" y="261747"/>
                  <a:pt x="168843" y="267710"/>
                </a:cubicBezTo>
                <a:cubicBezTo>
                  <a:pt x="168843" y="267710"/>
                  <a:pt x="168843" y="267710"/>
                  <a:pt x="164076" y="286471"/>
                </a:cubicBezTo>
                <a:cubicBezTo>
                  <a:pt x="122726" y="272838"/>
                  <a:pt x="89320" y="272838"/>
                  <a:pt x="47970" y="286471"/>
                </a:cubicBezTo>
                <a:cubicBezTo>
                  <a:pt x="47970" y="286471"/>
                  <a:pt x="47970" y="286471"/>
                  <a:pt x="43191" y="267710"/>
                </a:cubicBezTo>
                <a:cubicBezTo>
                  <a:pt x="65461" y="261747"/>
                  <a:pt x="85745" y="258766"/>
                  <a:pt x="106030" y="258766"/>
                </a:cubicBezTo>
                <a:lnTo>
                  <a:pt x="106030" y="258766"/>
                </a:lnTo>
                <a:close/>
                <a:moveTo>
                  <a:pt x="106401" y="193702"/>
                </a:moveTo>
                <a:cubicBezTo>
                  <a:pt x="126433" y="193702"/>
                  <a:pt x="146652" y="197121"/>
                  <a:pt x="168843" y="203945"/>
                </a:cubicBezTo>
                <a:cubicBezTo>
                  <a:pt x="168843" y="203945"/>
                  <a:pt x="168843" y="203945"/>
                  <a:pt x="164089" y="220997"/>
                </a:cubicBezTo>
                <a:cubicBezTo>
                  <a:pt x="122859" y="209059"/>
                  <a:pt x="89559" y="209059"/>
                  <a:pt x="48328" y="220997"/>
                </a:cubicBezTo>
                <a:cubicBezTo>
                  <a:pt x="48328" y="220997"/>
                  <a:pt x="48328" y="220997"/>
                  <a:pt x="45150" y="203945"/>
                </a:cubicBezTo>
                <a:cubicBezTo>
                  <a:pt x="66560" y="197121"/>
                  <a:pt x="86394" y="193702"/>
                  <a:pt x="106401" y="193702"/>
                </a:cubicBezTo>
                <a:lnTo>
                  <a:pt x="106401" y="193702"/>
                </a:lnTo>
                <a:close/>
                <a:moveTo>
                  <a:pt x="301367" y="191706"/>
                </a:moveTo>
                <a:cubicBezTo>
                  <a:pt x="321956" y="191706"/>
                  <a:pt x="342571" y="195152"/>
                  <a:pt x="365173" y="202030"/>
                </a:cubicBezTo>
                <a:cubicBezTo>
                  <a:pt x="365173" y="202030"/>
                  <a:pt x="365173" y="202030"/>
                  <a:pt x="361942" y="220997"/>
                </a:cubicBezTo>
                <a:cubicBezTo>
                  <a:pt x="318341" y="208922"/>
                  <a:pt x="286021" y="208922"/>
                  <a:pt x="244022" y="220997"/>
                </a:cubicBezTo>
                <a:cubicBezTo>
                  <a:pt x="244022" y="220997"/>
                  <a:pt x="244022" y="220997"/>
                  <a:pt x="237574" y="202030"/>
                </a:cubicBezTo>
                <a:cubicBezTo>
                  <a:pt x="260176" y="195152"/>
                  <a:pt x="280778" y="191706"/>
                  <a:pt x="301367" y="191706"/>
                </a:cubicBezTo>
                <a:lnTo>
                  <a:pt x="301367" y="191706"/>
                </a:lnTo>
                <a:close/>
                <a:moveTo>
                  <a:pt x="106401" y="128228"/>
                </a:moveTo>
                <a:cubicBezTo>
                  <a:pt x="126433" y="128228"/>
                  <a:pt x="146652" y="131633"/>
                  <a:pt x="168843" y="138457"/>
                </a:cubicBezTo>
                <a:cubicBezTo>
                  <a:pt x="168843" y="138457"/>
                  <a:pt x="168843" y="138457"/>
                  <a:pt x="164089" y="155509"/>
                </a:cubicBezTo>
                <a:cubicBezTo>
                  <a:pt x="122859" y="143571"/>
                  <a:pt x="89559" y="143571"/>
                  <a:pt x="48328" y="155509"/>
                </a:cubicBezTo>
                <a:cubicBezTo>
                  <a:pt x="48328" y="155509"/>
                  <a:pt x="48328" y="155509"/>
                  <a:pt x="45150" y="138457"/>
                </a:cubicBezTo>
                <a:cubicBezTo>
                  <a:pt x="66560" y="131633"/>
                  <a:pt x="86394" y="128228"/>
                  <a:pt x="106401" y="128228"/>
                </a:cubicBezTo>
                <a:lnTo>
                  <a:pt x="106401" y="128228"/>
                </a:lnTo>
                <a:close/>
                <a:moveTo>
                  <a:pt x="301367" y="127804"/>
                </a:moveTo>
                <a:cubicBezTo>
                  <a:pt x="321956" y="127804"/>
                  <a:pt x="342571" y="130785"/>
                  <a:pt x="365173" y="136761"/>
                </a:cubicBezTo>
                <a:cubicBezTo>
                  <a:pt x="365173" y="136761"/>
                  <a:pt x="365173" y="136761"/>
                  <a:pt x="361942" y="155509"/>
                </a:cubicBezTo>
                <a:cubicBezTo>
                  <a:pt x="318341" y="143571"/>
                  <a:pt x="286021" y="143571"/>
                  <a:pt x="242407" y="155509"/>
                </a:cubicBezTo>
                <a:cubicBezTo>
                  <a:pt x="242407" y="155509"/>
                  <a:pt x="242407" y="155509"/>
                  <a:pt x="237574" y="136761"/>
                </a:cubicBezTo>
                <a:cubicBezTo>
                  <a:pt x="260176" y="130785"/>
                  <a:pt x="280778" y="127804"/>
                  <a:pt x="301367" y="127804"/>
                </a:cubicBezTo>
                <a:lnTo>
                  <a:pt x="301367" y="127804"/>
                </a:lnTo>
                <a:close/>
                <a:moveTo>
                  <a:pt x="301367" y="62781"/>
                </a:moveTo>
                <a:cubicBezTo>
                  <a:pt x="321956" y="62781"/>
                  <a:pt x="342571" y="66227"/>
                  <a:pt x="365173" y="73119"/>
                </a:cubicBezTo>
                <a:cubicBezTo>
                  <a:pt x="365173" y="73119"/>
                  <a:pt x="365173" y="73119"/>
                  <a:pt x="361942" y="92086"/>
                </a:cubicBezTo>
                <a:cubicBezTo>
                  <a:pt x="318341" y="78288"/>
                  <a:pt x="286021" y="78288"/>
                  <a:pt x="244022" y="92086"/>
                </a:cubicBezTo>
                <a:cubicBezTo>
                  <a:pt x="244022" y="92086"/>
                  <a:pt x="244022" y="92086"/>
                  <a:pt x="237574" y="73119"/>
                </a:cubicBezTo>
                <a:cubicBezTo>
                  <a:pt x="260176" y="66227"/>
                  <a:pt x="280778" y="62781"/>
                  <a:pt x="301367" y="62781"/>
                </a:cubicBezTo>
                <a:lnTo>
                  <a:pt x="301367" y="62781"/>
                </a:lnTo>
                <a:close/>
                <a:moveTo>
                  <a:pt x="106030" y="62740"/>
                </a:moveTo>
                <a:cubicBezTo>
                  <a:pt x="126301" y="62740"/>
                  <a:pt x="146572" y="66159"/>
                  <a:pt x="168843" y="72982"/>
                </a:cubicBezTo>
                <a:cubicBezTo>
                  <a:pt x="168843" y="72982"/>
                  <a:pt x="168843" y="72982"/>
                  <a:pt x="164076" y="90034"/>
                </a:cubicBezTo>
                <a:cubicBezTo>
                  <a:pt x="122726" y="78096"/>
                  <a:pt x="89320" y="78096"/>
                  <a:pt x="47970" y="90034"/>
                </a:cubicBezTo>
                <a:lnTo>
                  <a:pt x="43191" y="72982"/>
                </a:lnTo>
                <a:cubicBezTo>
                  <a:pt x="65461" y="66159"/>
                  <a:pt x="85745" y="62740"/>
                  <a:pt x="106030" y="62740"/>
                </a:cubicBezTo>
                <a:lnTo>
                  <a:pt x="106030" y="62740"/>
                </a:lnTo>
                <a:close/>
                <a:moveTo>
                  <a:pt x="303962" y="16369"/>
                </a:moveTo>
                <a:cubicBezTo>
                  <a:pt x="278156" y="16369"/>
                  <a:pt x="249133" y="21360"/>
                  <a:pt x="212033" y="36361"/>
                </a:cubicBezTo>
                <a:cubicBezTo>
                  <a:pt x="212033" y="36361"/>
                  <a:pt x="212033" y="36361"/>
                  <a:pt x="212033" y="339679"/>
                </a:cubicBezTo>
                <a:cubicBezTo>
                  <a:pt x="218495" y="338011"/>
                  <a:pt x="229775" y="334674"/>
                  <a:pt x="237839" y="331338"/>
                </a:cubicBezTo>
                <a:cubicBezTo>
                  <a:pt x="229775" y="308009"/>
                  <a:pt x="236237" y="283012"/>
                  <a:pt x="253966" y="264687"/>
                </a:cubicBezTo>
                <a:cubicBezTo>
                  <a:pt x="279771" y="238008"/>
                  <a:pt x="320089" y="238008"/>
                  <a:pt x="345894" y="264687"/>
                </a:cubicBezTo>
                <a:cubicBezTo>
                  <a:pt x="363637" y="281357"/>
                  <a:pt x="370085" y="308009"/>
                  <a:pt x="363637" y="331338"/>
                </a:cubicBezTo>
                <a:cubicBezTo>
                  <a:pt x="373315" y="333006"/>
                  <a:pt x="386212" y="338011"/>
                  <a:pt x="392673" y="339679"/>
                </a:cubicBezTo>
                <a:lnTo>
                  <a:pt x="392673" y="36361"/>
                </a:lnTo>
                <a:cubicBezTo>
                  <a:pt x="357189" y="23029"/>
                  <a:pt x="329767" y="16369"/>
                  <a:pt x="303962" y="16369"/>
                </a:cubicBezTo>
                <a:lnTo>
                  <a:pt x="303962" y="16369"/>
                </a:lnTo>
                <a:close/>
                <a:moveTo>
                  <a:pt x="105037" y="16369"/>
                </a:moveTo>
                <a:cubicBezTo>
                  <a:pt x="77920" y="16369"/>
                  <a:pt x="52393" y="23029"/>
                  <a:pt x="15703" y="36361"/>
                </a:cubicBezTo>
                <a:cubicBezTo>
                  <a:pt x="15703" y="36361"/>
                  <a:pt x="15703" y="36361"/>
                  <a:pt x="15703" y="339679"/>
                </a:cubicBezTo>
                <a:cubicBezTo>
                  <a:pt x="50804" y="328015"/>
                  <a:pt x="77920" y="321342"/>
                  <a:pt x="105037" y="321342"/>
                </a:cubicBezTo>
                <a:cubicBezTo>
                  <a:pt x="132167" y="321342"/>
                  <a:pt x="159283" y="328015"/>
                  <a:pt x="194370" y="339679"/>
                </a:cubicBezTo>
                <a:lnTo>
                  <a:pt x="194370" y="36361"/>
                </a:lnTo>
                <a:cubicBezTo>
                  <a:pt x="159283" y="23029"/>
                  <a:pt x="132167" y="16369"/>
                  <a:pt x="105037" y="16369"/>
                </a:cubicBezTo>
                <a:lnTo>
                  <a:pt x="105037" y="16369"/>
                </a:lnTo>
                <a:close/>
                <a:moveTo>
                  <a:pt x="107394" y="0"/>
                </a:moveTo>
                <a:cubicBezTo>
                  <a:pt x="136245" y="0"/>
                  <a:pt x="165096" y="6660"/>
                  <a:pt x="205161" y="20006"/>
                </a:cubicBezTo>
                <a:cubicBezTo>
                  <a:pt x="245240" y="6660"/>
                  <a:pt x="274091" y="0"/>
                  <a:pt x="302942" y="0"/>
                </a:cubicBezTo>
                <a:cubicBezTo>
                  <a:pt x="333395" y="0"/>
                  <a:pt x="363848" y="6660"/>
                  <a:pt x="403927" y="21675"/>
                </a:cubicBezTo>
                <a:cubicBezTo>
                  <a:pt x="407132" y="23343"/>
                  <a:pt x="410336" y="26680"/>
                  <a:pt x="410336" y="30016"/>
                </a:cubicBezTo>
                <a:cubicBezTo>
                  <a:pt x="410336" y="30016"/>
                  <a:pt x="410336" y="30016"/>
                  <a:pt x="410336" y="353532"/>
                </a:cubicBezTo>
                <a:cubicBezTo>
                  <a:pt x="410336" y="361860"/>
                  <a:pt x="402325" y="361860"/>
                  <a:pt x="399121" y="361860"/>
                </a:cubicBezTo>
                <a:cubicBezTo>
                  <a:pt x="387893" y="356868"/>
                  <a:pt x="370257" y="351863"/>
                  <a:pt x="357440" y="346859"/>
                </a:cubicBezTo>
                <a:cubicBezTo>
                  <a:pt x="355838" y="350195"/>
                  <a:pt x="354236" y="351863"/>
                  <a:pt x="352621" y="353532"/>
                </a:cubicBezTo>
                <a:cubicBezTo>
                  <a:pt x="352621" y="353532"/>
                  <a:pt x="352621" y="353532"/>
                  <a:pt x="407132" y="410227"/>
                </a:cubicBezTo>
                <a:cubicBezTo>
                  <a:pt x="407132" y="410227"/>
                  <a:pt x="407132" y="410227"/>
                  <a:pt x="394315" y="423574"/>
                </a:cubicBezTo>
                <a:cubicBezTo>
                  <a:pt x="394315" y="423574"/>
                  <a:pt x="394315" y="423574"/>
                  <a:pt x="339817" y="366878"/>
                </a:cubicBezTo>
                <a:cubicBezTo>
                  <a:pt x="314170" y="386884"/>
                  <a:pt x="277309" y="385230"/>
                  <a:pt x="254866" y="360205"/>
                </a:cubicBezTo>
                <a:cubicBezTo>
                  <a:pt x="250047" y="356868"/>
                  <a:pt x="248444" y="353532"/>
                  <a:pt x="245240" y="348541"/>
                </a:cubicBezTo>
                <a:cubicBezTo>
                  <a:pt x="234026" y="351863"/>
                  <a:pt x="216389" y="358537"/>
                  <a:pt x="206777" y="361860"/>
                </a:cubicBezTo>
                <a:cubicBezTo>
                  <a:pt x="205161" y="361860"/>
                  <a:pt x="203559" y="361860"/>
                  <a:pt x="201957" y="361860"/>
                </a:cubicBezTo>
                <a:cubicBezTo>
                  <a:pt x="161891" y="346859"/>
                  <a:pt x="134643" y="340199"/>
                  <a:pt x="105792" y="340199"/>
                </a:cubicBezTo>
                <a:cubicBezTo>
                  <a:pt x="78543" y="340199"/>
                  <a:pt x="49692" y="346859"/>
                  <a:pt x="11228" y="361860"/>
                </a:cubicBezTo>
                <a:cubicBezTo>
                  <a:pt x="8011" y="361860"/>
                  <a:pt x="0" y="361860"/>
                  <a:pt x="0" y="353532"/>
                </a:cubicBezTo>
                <a:cubicBezTo>
                  <a:pt x="0" y="353532"/>
                  <a:pt x="0" y="353532"/>
                  <a:pt x="0" y="30016"/>
                </a:cubicBezTo>
                <a:cubicBezTo>
                  <a:pt x="0" y="26680"/>
                  <a:pt x="3204" y="23343"/>
                  <a:pt x="6422" y="21675"/>
                </a:cubicBezTo>
                <a:cubicBezTo>
                  <a:pt x="46487" y="6660"/>
                  <a:pt x="76941" y="0"/>
                  <a:pt x="107394" y="0"/>
                </a:cubicBezTo>
                <a:lnTo>
                  <a:pt x="107394" y="0"/>
                </a:lnTo>
                <a:close/>
              </a:path>
            </a:pathLst>
          </a:custGeom>
          <a:solidFill>
            <a:srgbClr val="FFFFFF"/>
          </a:solidFill>
        </p:spPr>
      </p:sp>
      <p:pic>
        <p:nvPicPr>
          <p:cNvPr id="20482" name="Picture 2"/>
          <p:cNvPicPr>
            <a:picLocks noChangeAspect="1"/>
          </p:cNvPicPr>
          <p:nvPr/>
        </p:nvPicPr>
        <p:blipFill>
          <a:blip r:embed="rId1"/>
          <a:stretch>
            <a:fillRect/>
          </a:stretch>
        </p:blipFill>
        <p:spPr>
          <a:xfrm rot="10800000">
            <a:off x="9055735" y="-25400"/>
            <a:ext cx="2501265" cy="2593340"/>
          </a:xfrm>
          <a:prstGeom prst="rect">
            <a:avLst/>
          </a:prstGeom>
          <a:noFill/>
          <a:ln w="9525">
            <a:noFill/>
          </a:ln>
        </p:spPr>
      </p:pic>
      <p:sp>
        <p:nvSpPr>
          <p:cNvPr id="21507" name="Freeform 8"/>
          <p:cNvSpPr/>
          <p:nvPr/>
        </p:nvSpPr>
        <p:spPr>
          <a:xfrm>
            <a:off x="5483225" y="812800"/>
            <a:ext cx="596900" cy="0"/>
          </a:xfrm>
          <a:custGeom>
            <a:avLst/>
            <a:gdLst/>
            <a:ahLst/>
            <a:cxnLst/>
            <a:pathLst>
              <a:path w="596317" h="1">
                <a:moveTo>
                  <a:pt x="0" y="0"/>
                </a:moveTo>
                <a:lnTo>
                  <a:pt x="596318" y="0"/>
                </a:lnTo>
              </a:path>
            </a:pathLst>
          </a:custGeom>
          <a:solidFill>
            <a:srgbClr val="198ABD"/>
          </a:solidFill>
          <a:ln w="6350" cap="flat" cmpd="sng">
            <a:solidFill>
              <a:srgbClr val="198ABD"/>
            </a:solidFill>
            <a:prstDash val="solid"/>
            <a:round/>
            <a:headEnd type="none" w="med" len="med"/>
            <a:tailEnd type="none" w="med" len="med"/>
          </a:ln>
        </p:spPr>
        <p:txBody>
          <a:bodyPr/>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4098" name="Picture 1"/>
          <p:cNvPicPr>
            <a:picLocks noChangeAspect="1"/>
          </p:cNvPicPr>
          <p:nvPr/>
        </p:nvPicPr>
        <p:blipFill>
          <a:blip r:embed="rId1"/>
          <a:stretch>
            <a:fillRect/>
          </a:stretch>
        </p:blipFill>
        <p:spPr>
          <a:xfrm>
            <a:off x="0" y="0"/>
            <a:ext cx="4889500" cy="6527800"/>
          </a:xfrm>
          <a:prstGeom prst="rect">
            <a:avLst/>
          </a:prstGeom>
          <a:noFill/>
          <a:ln w="9525">
            <a:noFill/>
          </a:ln>
        </p:spPr>
      </p:pic>
      <p:sp>
        <p:nvSpPr>
          <p:cNvPr id="4099" name="TextBox 4"/>
          <p:cNvSpPr txBox="1"/>
          <p:nvPr/>
        </p:nvSpPr>
        <p:spPr>
          <a:xfrm>
            <a:off x="3705225" y="1126490"/>
            <a:ext cx="6661150" cy="938213"/>
          </a:xfrm>
          <a:prstGeom prst="rect">
            <a:avLst/>
          </a:prstGeom>
          <a:noFill/>
          <a:ln w="9525">
            <a:noFill/>
          </a:ln>
        </p:spPr>
        <p:txBody>
          <a:bodyPr wrap="square" lIns="127000" tIns="41666" rIns="127000" bIns="41666" anchor="t">
            <a:spAutoFit/>
          </a:bodyPr>
          <a:p>
            <a:pPr>
              <a:lnSpc>
                <a:spcPct val="116000"/>
              </a:lnSpc>
            </a:pPr>
            <a:r>
              <a:rPr lang="zh-CN" altLang="en-US" sz="2400" dirty="0">
                <a:solidFill>
                  <a:srgbClr val="2B2B2B"/>
                </a:solidFill>
                <a:latin typeface="微软雅黑" panose="020B0503020204020204" charset="-122"/>
                <a:ea typeface="微软雅黑" panose="020B0503020204020204" charset="-122"/>
              </a:rPr>
              <a:t>基于</a:t>
            </a:r>
            <a:r>
              <a:rPr lang="en-US" altLang="zh-CN" sz="2400" dirty="0" err="1">
                <a:solidFill>
                  <a:srgbClr val="2B2B2B"/>
                </a:solidFill>
                <a:latin typeface="微软雅黑" panose="020B0503020204020204" charset="-122"/>
                <a:ea typeface="微软雅黑" panose="020B0503020204020204" charset="-122"/>
              </a:rPr>
              <a:t>Spring Boot</a:t>
            </a:r>
            <a:r>
              <a:rPr lang="zh-CN" altLang="en-US" sz="2400" dirty="0" err="1">
                <a:solidFill>
                  <a:srgbClr val="2B2B2B"/>
                </a:solidFill>
                <a:latin typeface="微软雅黑" panose="020B0503020204020204" charset="-122"/>
                <a:ea typeface="微软雅黑" panose="020B0503020204020204" charset="-122"/>
              </a:rPr>
              <a:t>框架</a:t>
            </a:r>
            <a:r>
              <a:rPr lang="zh-CN" altLang="en-US" sz="2400" dirty="0">
                <a:solidFill>
                  <a:srgbClr val="2B2B2B"/>
                </a:solidFill>
                <a:latin typeface="微软雅黑" panose="020B0503020204020204" charset="-122"/>
                <a:ea typeface="微软雅黑" panose="020B0503020204020204" charset="-122"/>
              </a:rPr>
              <a:t>的</a:t>
            </a:r>
            <a:endParaRPr lang="zh-CN" altLang="en-US" sz="2400" dirty="0">
              <a:solidFill>
                <a:srgbClr val="2B2B2B"/>
              </a:solidFill>
              <a:latin typeface="微软雅黑" panose="020B0503020204020204" charset="-122"/>
              <a:ea typeface="微软雅黑" panose="020B0503020204020204" charset="-122"/>
            </a:endParaRPr>
          </a:p>
          <a:p>
            <a:pPr algn="ctr">
              <a:lnSpc>
                <a:spcPct val="116000"/>
              </a:lnSpc>
            </a:pPr>
            <a:r>
              <a:rPr lang="zh-CN" altLang="en-US" sz="2400" dirty="0">
                <a:solidFill>
                  <a:srgbClr val="2B2B2B"/>
                </a:solidFill>
                <a:latin typeface="微软雅黑" panose="020B0503020204020204" charset="-122"/>
                <a:ea typeface="微软雅黑" panose="020B0503020204020204" charset="-122"/>
              </a:rPr>
              <a:t>人事管理系统设计与实现</a:t>
            </a:r>
            <a:endParaRPr lang="zh-CN" altLang="en-US" sz="2400" dirty="0">
              <a:latin typeface="微软雅黑" panose="020B0503020204020204" charset="-122"/>
              <a:ea typeface="微软雅黑" panose="020B0503020204020204" charset="-122"/>
            </a:endParaRPr>
          </a:p>
        </p:txBody>
      </p:sp>
      <p:sp>
        <p:nvSpPr>
          <p:cNvPr id="4100" name="TextBox 5"/>
          <p:cNvSpPr txBox="1"/>
          <p:nvPr/>
        </p:nvSpPr>
        <p:spPr>
          <a:xfrm>
            <a:off x="2984500" y="2197100"/>
            <a:ext cx="7564438" cy="557213"/>
          </a:xfrm>
          <a:prstGeom prst="rect">
            <a:avLst/>
          </a:prstGeom>
          <a:noFill/>
          <a:ln w="9525">
            <a:noFill/>
          </a:ln>
        </p:spPr>
        <p:txBody>
          <a:bodyPr wrap="square" lIns="127000" tIns="60233" rIns="127000" bIns="60233" anchor="t">
            <a:spAutoFit/>
          </a:bodyPr>
          <a:p>
            <a:pPr>
              <a:lnSpc>
                <a:spcPct val="116000"/>
              </a:lnSpc>
            </a:pPr>
            <a:r>
              <a:rPr lang="en-US" altLang="zh-CN" sz="1400" dirty="0">
                <a:solidFill>
                  <a:srgbClr val="A5A5A5"/>
                </a:solidFill>
                <a:latin typeface="微软雅黑" panose="020B0503020204020204" charset="-122"/>
                <a:ea typeface="微软雅黑" panose="020B0503020204020204" charset="-122"/>
              </a:rPr>
              <a:t>based on </a:t>
            </a:r>
            <a:r>
              <a:rPr lang="en-US" altLang="zh-CN" sz="1400" dirty="0" err="1">
                <a:solidFill>
                  <a:srgbClr val="A5A5A5"/>
                </a:solidFill>
                <a:latin typeface="微软雅黑" panose="020B0503020204020204" charset="-122"/>
                <a:ea typeface="微软雅黑" panose="020B0503020204020204" charset="-122"/>
              </a:rPr>
              <a:t>SpringBoot</a:t>
            </a:r>
            <a:r>
              <a:rPr lang="en-US" altLang="zh-CN" sz="1400" dirty="0">
                <a:solidFill>
                  <a:srgbClr val="A5A5A5"/>
                </a:solidFill>
                <a:latin typeface="微软雅黑" panose="020B0503020204020204" charset="-122"/>
                <a:ea typeface="微软雅黑" panose="020B0503020204020204" charset="-122"/>
              </a:rPr>
              <a:t> personnel management system design and implementation</a:t>
            </a:r>
            <a:endParaRPr lang="en-US" altLang="zh-CN" dirty="0">
              <a:latin typeface="Calibri" panose="020F0502020204030204" charset="0"/>
            </a:endParaRPr>
          </a:p>
          <a:p>
            <a:pPr>
              <a:lnSpc>
                <a:spcPct val="116000"/>
              </a:lnSpc>
            </a:pPr>
            <a:endParaRPr lang="en-US" altLang="zh-CN" sz="1100" dirty="0">
              <a:latin typeface="Calibri" panose="020F0502020204030204" charset="0"/>
            </a:endParaRPr>
          </a:p>
        </p:txBody>
      </p:sp>
      <p:sp>
        <p:nvSpPr>
          <p:cNvPr id="2" name="文本框 1"/>
          <p:cNvSpPr txBox="1"/>
          <p:nvPr/>
        </p:nvSpPr>
        <p:spPr>
          <a:xfrm>
            <a:off x="5511165" y="3417570"/>
            <a:ext cx="3230880" cy="804545"/>
          </a:xfrm>
          <a:prstGeom prst="rect">
            <a:avLst/>
          </a:prstGeom>
          <a:noFill/>
        </p:spPr>
        <p:txBody>
          <a:bodyPr wrap="none" rtlCol="0" anchor="t">
            <a:spAutoFit/>
          </a:bodyPr>
          <a:p>
            <a:pPr algn="l">
              <a:lnSpc>
                <a:spcPct val="116000"/>
              </a:lnSpc>
            </a:pPr>
            <a:r>
              <a:rPr lang="en-US" sz="4000">
                <a:solidFill>
                  <a:srgbClr val="404040"/>
                </a:solidFill>
                <a:latin typeface="微软雅黑" panose="020B0503020204020204" charset="-122"/>
                <a:ea typeface="微软雅黑" panose="020B0503020204020204" charset="-122"/>
                <a:sym typeface="+mn-ea"/>
              </a:rPr>
              <a:t>感谢您的观看</a:t>
            </a:r>
            <a:endParaRPr lang="zh-CN" altLang="en-US" sz="4000" dirty="0">
              <a:solidFill>
                <a:srgbClr val="198ABD"/>
              </a:solidFill>
              <a:latin typeface="微软雅黑" panose="020B0503020204020204" charset="-122"/>
              <a:ea typeface="微软雅黑" panose="020B0503020204020204" charset="-122"/>
              <a:sym typeface="+mn-ea"/>
            </a:endParaRPr>
          </a:p>
        </p:txBody>
      </p:sp>
      <p:sp>
        <p:nvSpPr>
          <p:cNvPr id="152" name="TextBox 5"/>
          <p:cNvSpPr txBox="1"/>
          <p:nvPr/>
        </p:nvSpPr>
        <p:spPr>
          <a:xfrm>
            <a:off x="5377906" y="4222022"/>
            <a:ext cx="4474766" cy="361752"/>
          </a:xfrm>
          <a:prstGeom prst="rect">
            <a:avLst/>
          </a:prstGeom>
        </p:spPr>
        <p:txBody>
          <a:bodyPr lIns="0" tIns="0" rIns="0" bIns="0" rtlCol="0" anchor="ctr">
            <a:spAutoFit/>
          </a:bodyPr>
          <a:p>
            <a:pPr algn="l" latinLnBrk="1">
              <a:lnSpc>
                <a:spcPct val="116000"/>
              </a:lnSpc>
            </a:pPr>
            <a:r>
              <a:rPr lang="en-US" sz="1400">
                <a:solidFill>
                  <a:srgbClr val="A5A5A5"/>
                </a:solidFill>
                <a:latin typeface="微软雅黑" panose="020B0503020204020204" charset="-122"/>
                <a:ea typeface="微软雅黑" panose="020B0503020204020204" charset="-122"/>
              </a:rPr>
              <a:t>WONDER DESIGN POWERPOINT TEMPLATE</a:t>
            </a:r>
            <a:endParaRPr lang="en-US" sz="1100"/>
          </a:p>
        </p:txBody>
      </p:sp>
      <p:sp>
        <p:nvSpPr>
          <p:cNvPr id="153" name="TextBox 6"/>
          <p:cNvSpPr txBox="1"/>
          <p:nvPr/>
        </p:nvSpPr>
        <p:spPr>
          <a:xfrm>
            <a:off x="5629029" y="5231699"/>
            <a:ext cx="1585516" cy="285115"/>
          </a:xfrm>
          <a:prstGeom prst="rect">
            <a:avLst/>
          </a:prstGeom>
          <a:solidFill>
            <a:srgbClr val="198ABD"/>
          </a:solidFill>
        </p:spPr>
        <p:txBody>
          <a:bodyPr lIns="0" tIns="0" rIns="0" bIns="0" rtlCol="0" anchor="ctr">
            <a:spAutoFit/>
          </a:bodyPr>
          <a:p>
            <a:pPr algn="ctr" latinLnBrk="1">
              <a:lnSpc>
                <a:spcPct val="116000"/>
              </a:lnSpc>
            </a:pPr>
            <a:r>
              <a:rPr lang="zh-CN" altLang="en-US" sz="1600">
                <a:solidFill>
                  <a:srgbClr val="FFFFFF"/>
                </a:solidFill>
                <a:highlight>
                  <a:srgbClr val="198ABD"/>
                </a:highlight>
                <a:latin typeface="微软雅黑" panose="020B0503020204020204" charset="-122"/>
                <a:ea typeface="微软雅黑" panose="020B0503020204020204" charset="-122"/>
              </a:rPr>
              <a:t>李瑞龙</a:t>
            </a:r>
            <a:endParaRPr lang="zh-CN" altLang="en-US" sz="1600">
              <a:solidFill>
                <a:srgbClr val="FFFFFF"/>
              </a:solidFill>
              <a:highlight>
                <a:srgbClr val="198ABD"/>
              </a:highlight>
              <a:latin typeface="微软雅黑" panose="020B0503020204020204" charset="-122"/>
              <a:ea typeface="微软雅黑" panose="020B0503020204020204" charset="-122"/>
            </a:endParaRPr>
          </a:p>
        </p:txBody>
      </p:sp>
      <p:sp>
        <p:nvSpPr>
          <p:cNvPr id="154" name="TextBox 7"/>
          <p:cNvSpPr txBox="1"/>
          <p:nvPr/>
        </p:nvSpPr>
        <p:spPr>
          <a:xfrm>
            <a:off x="7297550" y="5233749"/>
            <a:ext cx="1585516" cy="285115"/>
          </a:xfrm>
          <a:prstGeom prst="rect">
            <a:avLst/>
          </a:prstGeom>
          <a:solidFill>
            <a:srgbClr val="00B0F0"/>
          </a:solidFill>
        </p:spPr>
        <p:txBody>
          <a:bodyPr lIns="0" tIns="0" rIns="0" bIns="0" rtlCol="0" anchor="ctr">
            <a:spAutoFit/>
          </a:bodyPr>
          <a:p>
            <a:pPr algn="ctr" latinLnBrk="1">
              <a:lnSpc>
                <a:spcPct val="116000"/>
              </a:lnSpc>
            </a:pPr>
            <a:r>
              <a:rPr lang="en-US" sz="1600">
                <a:solidFill>
                  <a:srgbClr val="FFFFFF"/>
                </a:solidFill>
                <a:highlight>
                  <a:srgbClr val="00B0F0"/>
                </a:highlight>
                <a:latin typeface="微软雅黑" panose="020B0503020204020204" charset="-122"/>
                <a:ea typeface="微软雅黑" panose="020B0503020204020204" charset="-122"/>
              </a:rPr>
              <a:t>2020/5/07</a:t>
            </a:r>
            <a:endParaRPr lang="en-US" sz="1600">
              <a:solidFill>
                <a:srgbClr val="FFFFFF"/>
              </a:solidFill>
              <a:highlight>
                <a:srgbClr val="00B0F0"/>
              </a:highlight>
              <a:latin typeface="微软雅黑" panose="020B0503020204020204" charset="-122"/>
              <a:ea typeface="微软雅黑" panose="020B0503020204020204" charset="-122"/>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122" name="TextBox 7"/>
          <p:cNvSpPr txBox="1"/>
          <p:nvPr/>
        </p:nvSpPr>
        <p:spPr>
          <a:xfrm>
            <a:off x="3810000" y="330200"/>
            <a:ext cx="3937000" cy="482600"/>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00B0F0"/>
                </a:solidFill>
                <a:latin typeface="微软雅黑" panose="020B0503020204020204" charset="-122"/>
                <a:ea typeface="微软雅黑" panose="020B0503020204020204" charset="-122"/>
              </a:rPr>
              <a:t>论文摘要</a:t>
            </a:r>
            <a:endParaRPr lang="zh-CN" altLang="en-US" sz="2000" dirty="0">
              <a:solidFill>
                <a:srgbClr val="00B0F0"/>
              </a:solidFill>
              <a:latin typeface="微软雅黑" panose="020B0503020204020204" charset="-122"/>
              <a:ea typeface="微软雅黑" panose="020B0503020204020204" charset="-122"/>
            </a:endParaRPr>
          </a:p>
        </p:txBody>
      </p:sp>
      <p:sp>
        <p:nvSpPr>
          <p:cNvPr id="5123" name="Freeform 8"/>
          <p:cNvSpPr/>
          <p:nvPr/>
        </p:nvSpPr>
        <p:spPr>
          <a:xfrm>
            <a:off x="5483225" y="812800"/>
            <a:ext cx="596900" cy="0"/>
          </a:xfrm>
          <a:custGeom>
            <a:avLst/>
            <a:gdLst/>
            <a:ahLst/>
            <a:cxnLst/>
            <a:pathLst>
              <a:path w="596317" h="1">
                <a:moveTo>
                  <a:pt x="0" y="0"/>
                </a:moveTo>
                <a:lnTo>
                  <a:pt x="596318" y="0"/>
                </a:lnTo>
              </a:path>
            </a:pathLst>
          </a:custGeom>
          <a:solidFill>
            <a:srgbClr val="198ABD"/>
          </a:solidFill>
          <a:ln w="6350" cap="flat" cmpd="sng">
            <a:solidFill>
              <a:srgbClr val="198ABD"/>
            </a:solidFill>
            <a:prstDash val="solid"/>
            <a:round/>
            <a:headEnd type="none" w="med" len="med"/>
            <a:tailEnd type="none" w="med" len="med"/>
          </a:ln>
        </p:spPr>
        <p:txBody>
          <a:bodyPr/>
          <a:p>
            <a:endParaRPr lang="zh-CN" altLang="en-US"/>
          </a:p>
        </p:txBody>
      </p:sp>
      <p:sp>
        <p:nvSpPr>
          <p:cNvPr id="5124" name="TextBox 13"/>
          <p:cNvSpPr txBox="1"/>
          <p:nvPr/>
        </p:nvSpPr>
        <p:spPr>
          <a:xfrm>
            <a:off x="1376363" y="4840288"/>
            <a:ext cx="2073275" cy="463550"/>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FFFFFF"/>
                </a:solidFill>
                <a:latin typeface="微软雅黑" panose="020B0503020204020204" charset="-122"/>
                <a:ea typeface="微软雅黑" panose="020B0503020204020204" charset="-122"/>
              </a:rPr>
              <a:t>耗时多  </a:t>
            </a:r>
            <a:endParaRPr lang="en-US" altLang="zh-CN" sz="1100" dirty="0">
              <a:latin typeface="Calibri" panose="020F0502020204030204" charset="0"/>
            </a:endParaRPr>
          </a:p>
        </p:txBody>
      </p:sp>
      <p:sp>
        <p:nvSpPr>
          <p:cNvPr id="5125" name="TextBox 14"/>
          <p:cNvSpPr txBox="1"/>
          <p:nvPr/>
        </p:nvSpPr>
        <p:spPr>
          <a:xfrm>
            <a:off x="3643313" y="4845050"/>
            <a:ext cx="2073275" cy="463550"/>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FFFFFF"/>
                </a:solidFill>
                <a:latin typeface="微软雅黑" panose="020B0503020204020204" charset="-122"/>
                <a:ea typeface="微软雅黑" panose="020B0503020204020204" charset="-122"/>
              </a:rPr>
              <a:t>效率低下</a:t>
            </a:r>
            <a:endParaRPr lang="en-US" altLang="zh-CN" sz="1100" dirty="0">
              <a:latin typeface="Calibri" panose="020F0502020204030204" charset="0"/>
            </a:endParaRPr>
          </a:p>
        </p:txBody>
      </p:sp>
      <p:sp>
        <p:nvSpPr>
          <p:cNvPr id="5126" name="TextBox 15"/>
          <p:cNvSpPr txBox="1"/>
          <p:nvPr/>
        </p:nvSpPr>
        <p:spPr>
          <a:xfrm>
            <a:off x="5915025" y="4845050"/>
            <a:ext cx="2073275" cy="461963"/>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FFFFFF"/>
                </a:solidFill>
                <a:latin typeface="微软雅黑" panose="020B0503020204020204" charset="-122"/>
                <a:ea typeface="微软雅黑" panose="020B0503020204020204" charset="-122"/>
              </a:rPr>
              <a:t>浪费人力</a:t>
            </a:r>
            <a:endParaRPr lang="en-US" altLang="zh-CN" sz="1100" dirty="0">
              <a:latin typeface="Calibri" panose="020F0502020204030204" charset="0"/>
            </a:endParaRPr>
          </a:p>
        </p:txBody>
      </p:sp>
      <p:sp>
        <p:nvSpPr>
          <p:cNvPr id="5127" name="TextBox 16"/>
          <p:cNvSpPr txBox="1"/>
          <p:nvPr/>
        </p:nvSpPr>
        <p:spPr>
          <a:xfrm>
            <a:off x="8193088" y="4849813"/>
            <a:ext cx="2073275" cy="461962"/>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FFFFFF"/>
                </a:solidFill>
                <a:latin typeface="微软雅黑" panose="020B0503020204020204" charset="-122"/>
                <a:ea typeface="微软雅黑" panose="020B0503020204020204" charset="-122"/>
              </a:rPr>
              <a:t>极易出现错误</a:t>
            </a:r>
            <a:endParaRPr lang="en-US" altLang="zh-CN" sz="1100" dirty="0">
              <a:latin typeface="Calibri" panose="020F0502020204030204" charset="0"/>
            </a:endParaRPr>
          </a:p>
        </p:txBody>
      </p:sp>
      <p:sp>
        <p:nvSpPr>
          <p:cNvPr id="5128" name="文本框 19"/>
          <p:cNvSpPr txBox="1"/>
          <p:nvPr/>
        </p:nvSpPr>
        <p:spPr>
          <a:xfrm>
            <a:off x="590550" y="871538"/>
            <a:ext cx="10702925" cy="368300"/>
          </a:xfrm>
          <a:prstGeom prst="rect">
            <a:avLst/>
          </a:prstGeom>
          <a:noFill/>
          <a:ln w="9525">
            <a:noFill/>
          </a:ln>
        </p:spPr>
        <p:txBody>
          <a:bodyPr wrap="square" anchor="t">
            <a:spAutoFit/>
          </a:bodyPr>
          <a:p>
            <a:r>
              <a:rPr lang="en-US" altLang="zh-CN">
                <a:latin typeface="Calibri" panose="020F0502020204030204" charset="0"/>
              </a:rPr>
              <a:t>	</a:t>
            </a:r>
            <a:endParaRPr lang="zh-CN" altLang="en-US">
              <a:latin typeface="Calibri" panose="020F0502020204030204" charset="0"/>
            </a:endParaRPr>
          </a:p>
        </p:txBody>
      </p:sp>
      <p:sp>
        <p:nvSpPr>
          <p:cNvPr id="5129" name="Freeform 3"/>
          <p:cNvSpPr/>
          <p:nvPr/>
        </p:nvSpPr>
        <p:spPr>
          <a:xfrm>
            <a:off x="1376363" y="1365250"/>
            <a:ext cx="9248775" cy="4397375"/>
          </a:xfrm>
          <a:custGeom>
            <a:avLst/>
            <a:gdLst/>
            <a:ahLst/>
            <a:cxnLst/>
            <a:pathLst>
              <a:path w="4148716" h="2041171">
                <a:moveTo>
                  <a:pt x="4148716" y="2041171"/>
                </a:moveTo>
                <a:lnTo>
                  <a:pt x="0" y="2041171"/>
                </a:lnTo>
                <a:lnTo>
                  <a:pt x="0" y="0"/>
                </a:lnTo>
                <a:lnTo>
                  <a:pt x="4148716" y="0"/>
                </a:lnTo>
                <a:lnTo>
                  <a:pt x="4148716" y="2041171"/>
                </a:lnTo>
                <a:close/>
                <a:moveTo>
                  <a:pt x="10626" y="2030540"/>
                </a:moveTo>
                <a:lnTo>
                  <a:pt x="4138079" y="2030540"/>
                </a:lnTo>
                <a:lnTo>
                  <a:pt x="4138079" y="10632"/>
                </a:lnTo>
                <a:lnTo>
                  <a:pt x="10626" y="10632"/>
                </a:lnTo>
                <a:lnTo>
                  <a:pt x="10626" y="2030540"/>
                </a:lnTo>
                <a:close/>
              </a:path>
            </a:pathLst>
          </a:custGeom>
          <a:solidFill>
            <a:srgbClr val="D9D9D9"/>
          </a:solidFill>
          <a:ln w="9525">
            <a:noFill/>
          </a:ln>
        </p:spPr>
        <p:txBody>
          <a:bodyPr/>
          <a:p>
            <a:endParaRPr lang="zh-CN" altLang="en-US"/>
          </a:p>
        </p:txBody>
      </p:sp>
      <p:sp>
        <p:nvSpPr>
          <p:cNvPr id="5130" name="文本框 105"/>
          <p:cNvSpPr txBox="1"/>
          <p:nvPr/>
        </p:nvSpPr>
        <p:spPr>
          <a:xfrm>
            <a:off x="2523490" y="2387600"/>
            <a:ext cx="6954838" cy="2353310"/>
          </a:xfrm>
          <a:prstGeom prst="rect">
            <a:avLst/>
          </a:prstGeom>
          <a:noFill/>
          <a:ln w="9525">
            <a:noFill/>
          </a:ln>
        </p:spPr>
        <p:txBody>
          <a:bodyPr wrap="square" anchor="t">
            <a:spAutoFit/>
          </a:bodyPr>
          <a:p>
            <a:pPr indent="266700">
              <a:lnSpc>
                <a:spcPct val="150000"/>
              </a:lnSpc>
            </a:pPr>
            <a:r>
              <a:rPr lang="zh-CN" altLang="zh-CN" sz="1200">
                <a:solidFill>
                  <a:srgbClr val="595959"/>
                </a:solidFill>
                <a:latin typeface="微软雅黑" panose="020B0503020204020204" charset="-122"/>
                <a:ea typeface="微软雅黑" panose="020B0503020204020204" charset="-122"/>
              </a:rPr>
              <a:t>本文主要描述人事管理系统的设计及功能</a:t>
            </a:r>
            <a:r>
              <a:rPr lang="en-US" altLang="zh-CN" sz="1200">
                <a:solidFill>
                  <a:srgbClr val="595959"/>
                </a:solidFill>
                <a:latin typeface="微软雅黑" panose="020B0503020204020204" charset="-122"/>
                <a:ea typeface="微软雅黑" panose="020B0503020204020204" charset="-122"/>
              </a:rPr>
              <a:t>,</a:t>
            </a:r>
            <a:r>
              <a:rPr lang="zh-CN" altLang="zh-CN" sz="1200">
                <a:solidFill>
                  <a:srgbClr val="595959"/>
                </a:solidFill>
                <a:latin typeface="微软雅黑" panose="020B0503020204020204" charset="-122"/>
                <a:ea typeface="微软雅黑" panose="020B0503020204020204" charset="-122"/>
              </a:rPr>
              <a:t>人事管理在政府机关等事业单位和私有企业的日常行政中占有极其重要的地位</a:t>
            </a:r>
            <a:r>
              <a:rPr lang="en-US" altLang="zh-CN" sz="1200">
                <a:solidFill>
                  <a:srgbClr val="595959"/>
                </a:solidFill>
                <a:latin typeface="微软雅黑" panose="020B0503020204020204" charset="-122"/>
                <a:ea typeface="微软雅黑" panose="020B0503020204020204" charset="-122"/>
              </a:rPr>
              <a:t>...</a:t>
            </a:r>
            <a:endParaRPr lang="en-US" altLang="zh-CN" sz="1200">
              <a:solidFill>
                <a:srgbClr val="595959"/>
              </a:solidFill>
              <a:latin typeface="微软雅黑" panose="020B0503020204020204" charset="-122"/>
              <a:ea typeface="微软雅黑" panose="020B0503020204020204" charset="-122"/>
            </a:endParaRPr>
          </a:p>
          <a:p>
            <a:pPr indent="266700">
              <a:lnSpc>
                <a:spcPct val="150000"/>
              </a:lnSpc>
            </a:pPr>
            <a:r>
              <a:rPr lang="zh-CN" altLang="zh-CN" sz="1200">
                <a:solidFill>
                  <a:srgbClr val="595959"/>
                </a:solidFill>
                <a:latin typeface="微软雅黑" panose="020B0503020204020204" charset="-122"/>
                <a:ea typeface="微软雅黑" panose="020B0503020204020204" charset="-122"/>
              </a:rPr>
              <a:t> 本项目旨在实现微型人事管理信息系统</a:t>
            </a:r>
            <a:r>
              <a:rPr lang="en-US" altLang="zh-CN" sz="1200">
                <a:solidFill>
                  <a:srgbClr val="595959"/>
                </a:solidFill>
                <a:latin typeface="微软雅黑" panose="020B0503020204020204" charset="-122"/>
                <a:ea typeface="微软雅黑" panose="020B0503020204020204" charset="-122"/>
              </a:rPr>
              <a:t>,</a:t>
            </a:r>
            <a:r>
              <a:rPr lang="zh-CN" altLang="zh-CN" sz="1200">
                <a:solidFill>
                  <a:srgbClr val="595959"/>
                </a:solidFill>
                <a:latin typeface="微软雅黑" panose="020B0503020204020204" charset="-122"/>
                <a:ea typeface="微软雅黑" panose="020B0503020204020204" charset="-122"/>
              </a:rPr>
              <a:t>功能主要由人事在线通信</a:t>
            </a:r>
            <a:r>
              <a:rPr lang="en-US" altLang="zh-CN" sz="1200">
                <a:solidFill>
                  <a:srgbClr val="595959"/>
                </a:solidFill>
                <a:latin typeface="微软雅黑" panose="020B0503020204020204" charset="-122"/>
                <a:ea typeface="微软雅黑" panose="020B0503020204020204" charset="-122"/>
              </a:rPr>
              <a:t>,</a:t>
            </a:r>
            <a:r>
              <a:rPr lang="zh-CN" altLang="zh-CN" sz="1200">
                <a:solidFill>
                  <a:srgbClr val="595959"/>
                </a:solidFill>
                <a:latin typeface="微软雅黑" panose="020B0503020204020204" charset="-122"/>
                <a:ea typeface="微软雅黑" panose="020B0503020204020204" charset="-122"/>
              </a:rPr>
              <a:t>员工资料,人事信息管理</a:t>
            </a:r>
            <a:r>
              <a:rPr lang="en-US" altLang="zh-CN" sz="1200">
                <a:solidFill>
                  <a:srgbClr val="595959"/>
                </a:solidFill>
                <a:latin typeface="微软雅黑" panose="020B0503020204020204" charset="-122"/>
                <a:ea typeface="微软雅黑" panose="020B0503020204020204" charset="-122"/>
              </a:rPr>
              <a:t>,</a:t>
            </a:r>
            <a:r>
              <a:rPr lang="zh-CN" altLang="zh-CN" sz="1200">
                <a:solidFill>
                  <a:srgbClr val="595959"/>
                </a:solidFill>
                <a:latin typeface="微软雅黑" panose="020B0503020204020204" charset="-122"/>
                <a:ea typeface="微软雅黑" panose="020B0503020204020204" charset="-122"/>
              </a:rPr>
              <a:t>薪资调整分配,统计分析管理和系统设置管理系统构成</a:t>
            </a:r>
            <a:r>
              <a:rPr lang="en-US" altLang="zh-CN" sz="1200">
                <a:solidFill>
                  <a:srgbClr val="595959"/>
                </a:solidFill>
                <a:latin typeface="微软雅黑" panose="020B0503020204020204" charset="-122"/>
                <a:ea typeface="微软雅黑" panose="020B0503020204020204" charset="-122"/>
              </a:rPr>
              <a:t>...</a:t>
            </a:r>
            <a:endParaRPr lang="en-US" altLang="zh-CN" sz="1200">
              <a:solidFill>
                <a:srgbClr val="595959"/>
              </a:solidFill>
              <a:latin typeface="微软雅黑" panose="020B0503020204020204" charset="-122"/>
              <a:ea typeface="微软雅黑" panose="020B0503020204020204" charset="-122"/>
            </a:endParaRPr>
          </a:p>
          <a:p>
            <a:pPr indent="266700">
              <a:lnSpc>
                <a:spcPct val="150000"/>
              </a:lnSpc>
            </a:pPr>
            <a:r>
              <a:rPr lang="zh-CN" altLang="zh-CN" sz="1200">
                <a:solidFill>
                  <a:srgbClr val="595959"/>
                </a:solidFill>
                <a:latin typeface="微软雅黑" panose="020B0503020204020204" charset="-122"/>
                <a:ea typeface="微软雅黑" panose="020B0503020204020204" charset="-122"/>
              </a:rPr>
              <a:t>本项目在技术方面采用了较前沿的技术</a:t>
            </a:r>
            <a:r>
              <a:rPr lang="en-US" altLang="zh-CN" sz="1200">
                <a:solidFill>
                  <a:srgbClr val="595959"/>
                </a:solidFill>
                <a:latin typeface="微软雅黑" panose="020B0503020204020204" charset="-122"/>
                <a:ea typeface="微软雅黑" panose="020B0503020204020204" charset="-122"/>
              </a:rPr>
              <a:t>,</a:t>
            </a:r>
            <a:r>
              <a:rPr lang="zh-CN" altLang="zh-CN" sz="1200">
                <a:solidFill>
                  <a:srgbClr val="595959"/>
                </a:solidFill>
                <a:latin typeface="微软雅黑" panose="020B0503020204020204" charset="-122"/>
                <a:ea typeface="微软雅黑" panose="020B0503020204020204" charset="-122"/>
              </a:rPr>
              <a:t>应用端基于</a:t>
            </a:r>
            <a:r>
              <a:rPr lang="en-US" altLang="zh-CN" sz="1200">
                <a:solidFill>
                  <a:srgbClr val="595959"/>
                </a:solidFill>
                <a:latin typeface="微软雅黑" panose="020B0503020204020204" charset="-122"/>
                <a:ea typeface="微软雅黑" panose="020B0503020204020204" charset="-122"/>
              </a:rPr>
              <a:t>javaEE</a:t>
            </a:r>
            <a:r>
              <a:rPr lang="zh-CN" altLang="zh-CN" sz="1200">
                <a:solidFill>
                  <a:srgbClr val="595959"/>
                </a:solidFill>
                <a:latin typeface="微软雅黑" panose="020B0503020204020204" charset="-122"/>
                <a:ea typeface="微软雅黑" panose="020B0503020204020204" charset="-122"/>
              </a:rPr>
              <a:t>体系中开源应用框架</a:t>
            </a:r>
            <a:r>
              <a:rPr lang="en-US" altLang="zh-CN" sz="1200">
                <a:solidFill>
                  <a:srgbClr val="595959"/>
                </a:solidFill>
                <a:latin typeface="微软雅黑" panose="020B0503020204020204" charset="-122"/>
                <a:ea typeface="微软雅黑" panose="020B0503020204020204" charset="-122"/>
              </a:rPr>
              <a:t>Spring Boot(</a:t>
            </a:r>
            <a:r>
              <a:rPr lang="zh-CN" altLang="zh-CN" sz="1200">
                <a:solidFill>
                  <a:srgbClr val="595959"/>
                </a:solidFill>
                <a:latin typeface="微软雅黑" panose="020B0503020204020204" charset="-122"/>
                <a:ea typeface="微软雅黑" panose="020B0503020204020204" charset="-122"/>
              </a:rPr>
              <a:t>集成</a:t>
            </a:r>
            <a:r>
              <a:rPr lang="en-US" altLang="zh-CN" sz="1200">
                <a:solidFill>
                  <a:srgbClr val="595959"/>
                </a:solidFill>
                <a:latin typeface="微软雅黑" panose="020B0503020204020204" charset="-122"/>
                <a:ea typeface="微软雅黑" panose="020B0503020204020204" charset="-122"/>
              </a:rPr>
              <a:t>IOC,MVC,ORM),Spring Sercurity(</a:t>
            </a:r>
            <a:r>
              <a:rPr lang="zh-CN" altLang="zh-CN" sz="1200">
                <a:solidFill>
                  <a:srgbClr val="595959"/>
                </a:solidFill>
                <a:latin typeface="微软雅黑" panose="020B0503020204020204" charset="-122"/>
                <a:ea typeface="微软雅黑" panose="020B0503020204020204" charset="-122"/>
              </a:rPr>
              <a:t>安全框架</a:t>
            </a:r>
            <a:r>
              <a:rPr lang="en-US" altLang="zh-CN" sz="1200">
                <a:solidFill>
                  <a:srgbClr val="595959"/>
                </a:solidFill>
                <a:latin typeface="微软雅黑" panose="020B0503020204020204" charset="-122"/>
                <a:ea typeface="微软雅黑" panose="020B0503020204020204" charset="-122"/>
              </a:rPr>
              <a:t>),</a:t>
            </a:r>
            <a:r>
              <a:rPr lang="zh-CN" altLang="zh-CN" sz="1200">
                <a:solidFill>
                  <a:srgbClr val="595959"/>
                </a:solidFill>
                <a:latin typeface="微软雅黑" panose="020B0503020204020204" charset="-122"/>
                <a:ea typeface="微软雅黑" panose="020B0503020204020204" charset="-122"/>
              </a:rPr>
              <a:t>内嵌</a:t>
            </a:r>
            <a:r>
              <a:rPr lang="en-US" altLang="zh-CN" sz="1200">
                <a:solidFill>
                  <a:srgbClr val="595959"/>
                </a:solidFill>
                <a:latin typeface="微软雅黑" panose="020B0503020204020204" charset="-122"/>
                <a:ea typeface="微软雅黑" panose="020B0503020204020204" charset="-122"/>
              </a:rPr>
              <a:t>Tomcat</a:t>
            </a:r>
            <a:r>
              <a:rPr lang="zh-CN" altLang="zh-CN" sz="1200">
                <a:solidFill>
                  <a:srgbClr val="595959"/>
                </a:solidFill>
                <a:latin typeface="微软雅黑" panose="020B0503020204020204" charset="-122"/>
                <a:ea typeface="微软雅黑" panose="020B0503020204020204" charset="-122"/>
              </a:rPr>
              <a:t>服务器</a:t>
            </a:r>
            <a:r>
              <a:rPr lang="en-US" altLang="zh-CN" sz="1200">
                <a:solidFill>
                  <a:srgbClr val="595959"/>
                </a:solidFill>
                <a:latin typeface="微软雅黑" panose="020B0503020204020204" charset="-122"/>
                <a:ea typeface="微软雅黑" panose="020B0503020204020204" charset="-122"/>
              </a:rPr>
              <a:t>,</a:t>
            </a:r>
            <a:r>
              <a:rPr lang="zh-CN" altLang="zh-CN" sz="1200">
                <a:solidFill>
                  <a:srgbClr val="595959"/>
                </a:solidFill>
                <a:latin typeface="微软雅黑" panose="020B0503020204020204" charset="-122"/>
                <a:ea typeface="微软雅黑" panose="020B0503020204020204" charset="-122"/>
              </a:rPr>
              <a:t>前端基于</a:t>
            </a:r>
            <a:r>
              <a:rPr lang="en-US" altLang="zh-CN" sz="1200">
                <a:solidFill>
                  <a:srgbClr val="595959"/>
                </a:solidFill>
                <a:latin typeface="微软雅黑" panose="020B0503020204020204" charset="-122"/>
                <a:ea typeface="微软雅黑" panose="020B0503020204020204" charset="-122"/>
              </a:rPr>
              <a:t>javaScript</a:t>
            </a:r>
            <a:r>
              <a:rPr lang="zh-CN" altLang="zh-CN" sz="1200">
                <a:solidFill>
                  <a:srgbClr val="595959"/>
                </a:solidFill>
                <a:latin typeface="微软雅黑" panose="020B0503020204020204" charset="-122"/>
                <a:ea typeface="微软雅黑" panose="020B0503020204020204" charset="-122"/>
              </a:rPr>
              <a:t>的渐进式框架</a:t>
            </a:r>
            <a:r>
              <a:rPr lang="en-US" altLang="zh-CN" sz="1200">
                <a:solidFill>
                  <a:srgbClr val="595959"/>
                </a:solidFill>
                <a:latin typeface="微软雅黑" panose="020B0503020204020204" charset="-122"/>
                <a:ea typeface="微软雅黑" panose="020B0503020204020204" charset="-122"/>
              </a:rPr>
              <a:t>Vue.js,</a:t>
            </a:r>
            <a:r>
              <a:rPr lang="zh-CN" altLang="zh-CN" sz="1200">
                <a:solidFill>
                  <a:srgbClr val="595959"/>
                </a:solidFill>
                <a:latin typeface="微软雅黑" panose="020B0503020204020204" charset="-122"/>
                <a:ea typeface="微软雅黑" panose="020B0503020204020204" charset="-122"/>
              </a:rPr>
              <a:t>页面设计基于</a:t>
            </a:r>
            <a:r>
              <a:rPr lang="en-US" altLang="zh-CN" sz="1200">
                <a:solidFill>
                  <a:srgbClr val="595959"/>
                </a:solidFill>
                <a:latin typeface="微软雅黑" panose="020B0503020204020204" charset="-122"/>
                <a:ea typeface="微软雅黑" panose="020B0503020204020204" charset="-122"/>
              </a:rPr>
              <a:t>ElementUI</a:t>
            </a:r>
            <a:r>
              <a:rPr lang="zh-CN" altLang="zh-CN" sz="1200">
                <a:solidFill>
                  <a:srgbClr val="595959"/>
                </a:solidFill>
                <a:latin typeface="微软雅黑" panose="020B0503020204020204" charset="-122"/>
                <a:ea typeface="微软雅黑" panose="020B0503020204020204" charset="-122"/>
              </a:rPr>
              <a:t>库</a:t>
            </a:r>
            <a:r>
              <a:rPr lang="en-US" altLang="zh-CN" sz="1200">
                <a:solidFill>
                  <a:srgbClr val="595959"/>
                </a:solidFill>
                <a:latin typeface="微软雅黑" panose="020B0503020204020204" charset="-122"/>
                <a:ea typeface="微软雅黑" panose="020B0503020204020204" charset="-122"/>
              </a:rPr>
              <a:t>...</a:t>
            </a:r>
            <a:endParaRPr lang="zh-CN" altLang="zh-CN" sz="1200" b="1">
              <a:solidFill>
                <a:srgbClr val="595959"/>
              </a:solidFill>
              <a:latin typeface="微软雅黑" panose="020B0503020204020204" charset="-122"/>
              <a:ea typeface="微软雅黑" panose="020B0503020204020204" charset="-122"/>
            </a:endParaRPr>
          </a:p>
          <a:p>
            <a:pPr indent="266700">
              <a:lnSpc>
                <a:spcPct val="150000"/>
              </a:lnSpc>
            </a:pPr>
            <a:r>
              <a:rPr lang="zh-CN" altLang="zh-CN" sz="1400" b="1">
                <a:solidFill>
                  <a:srgbClr val="595959"/>
                </a:solidFill>
                <a:latin typeface="微软雅黑" panose="020B0503020204020204" charset="-122"/>
                <a:ea typeface="微软雅黑" panose="020B0503020204020204" charset="-122"/>
              </a:rPr>
              <a:t>关键词</a:t>
            </a:r>
            <a:r>
              <a:rPr lang="en-US" altLang="zh-CN" sz="1400">
                <a:solidFill>
                  <a:srgbClr val="595959"/>
                </a:solidFill>
                <a:latin typeface="微软雅黑" panose="020B0503020204020204" charset="-122"/>
                <a:ea typeface="微软雅黑" panose="020B0503020204020204" charset="-122"/>
              </a:rPr>
              <a:t>:</a:t>
            </a:r>
            <a:r>
              <a:rPr lang="zh-CN" altLang="zh-CN" sz="1400">
                <a:solidFill>
                  <a:srgbClr val="595959"/>
                </a:solidFill>
                <a:latin typeface="微软雅黑" panose="020B0503020204020204" charset="-122"/>
                <a:ea typeface="微软雅黑" panose="020B0503020204020204" charset="-122"/>
              </a:rPr>
              <a:t>人事管理</a:t>
            </a:r>
            <a:r>
              <a:rPr lang="en-US" altLang="zh-CN" sz="1400">
                <a:solidFill>
                  <a:srgbClr val="595959"/>
                </a:solidFill>
                <a:latin typeface="微软雅黑" panose="020B0503020204020204" charset="-122"/>
                <a:ea typeface="微软雅黑" panose="020B0503020204020204" charset="-122"/>
              </a:rPr>
              <a:t>;MVVM;Spring Boot;Vue.js;RBAC;</a:t>
            </a:r>
            <a:endParaRPr lang="en-US" altLang="en-US" sz="1400">
              <a:solidFill>
                <a:srgbClr val="595959"/>
              </a:solidFill>
              <a:latin typeface="微软雅黑" panose="020B0503020204020204" charset="-122"/>
              <a:ea typeface="微软雅黑" panose="020B0503020204020204" charset="-122"/>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TextBox 2"/>
          <p:cNvSpPr txBox="1"/>
          <p:nvPr/>
        </p:nvSpPr>
        <p:spPr>
          <a:xfrm>
            <a:off x="2595563" y="1744663"/>
            <a:ext cx="922337" cy="2582862"/>
          </a:xfrm>
          <a:prstGeom prst="rect">
            <a:avLst/>
          </a:prstGeom>
          <a:noFill/>
          <a:ln w="9525">
            <a:noFill/>
          </a:ln>
        </p:spPr>
        <p:txBody>
          <a:bodyPr lIns="0" tIns="0" rIns="0" bIns="0" anchor="ctr">
            <a:spAutoFit/>
          </a:bodyPr>
          <a:p>
            <a:pPr latinLnBrk="1">
              <a:lnSpc>
                <a:spcPct val="141000"/>
              </a:lnSpc>
            </a:pPr>
            <a:r>
              <a:rPr lang="en-US" altLang="zh-CN" sz="6000" b="1">
                <a:solidFill>
                  <a:srgbClr val="198ABD"/>
                </a:solidFill>
                <a:latin typeface="微软雅黑" panose="020B0503020204020204" charset="-122"/>
                <a:ea typeface="微软雅黑" panose="020B0503020204020204" charset="-122"/>
              </a:rPr>
              <a:t>目录</a:t>
            </a:r>
            <a:endParaRPr lang="en-US" altLang="zh-CN" sz="6000" b="1">
              <a:solidFill>
                <a:srgbClr val="198ABD"/>
              </a:solidFill>
              <a:latin typeface="微软雅黑" panose="020B0503020204020204" charset="-122"/>
              <a:ea typeface="微软雅黑" panose="020B0503020204020204" charset="-122"/>
            </a:endParaRPr>
          </a:p>
        </p:txBody>
      </p:sp>
      <p:sp>
        <p:nvSpPr>
          <p:cNvPr id="8" name="TextBox 3"/>
          <p:cNvSpPr txBox="1"/>
          <p:nvPr/>
        </p:nvSpPr>
        <p:spPr>
          <a:xfrm>
            <a:off x="1790700" y="2949575"/>
            <a:ext cx="2540000" cy="374650"/>
          </a:xfrm>
          <a:prstGeom prst="rect">
            <a:avLst/>
          </a:prstGeom>
        </p:spPr>
        <p:txBody>
          <a:bodyPr lIns="0" tIns="0" rIns="0" bIns="0" rtlCol="0" anchor="ctr">
            <a:spAutoFit/>
          </a:bodyPr>
          <a:lstStyle/>
          <a:p>
            <a:pPr algn="ctr" fontAlgn="auto" latinLnBrk="1">
              <a:lnSpc>
                <a:spcPct val="116000"/>
              </a:lnSpc>
            </a:pPr>
            <a:r>
              <a:rPr lang="en-US" sz="1400" spc="400" noProof="1">
                <a:latin typeface="微软雅黑" panose="020B0503020204020204" charset="-122"/>
                <a:ea typeface="微软雅黑" panose="020B0503020204020204" charset="-122"/>
                <a:cs typeface="+mn-cs"/>
              </a:rPr>
              <a:t>CONTENTS</a:t>
            </a:r>
            <a:endParaRPr lang="en-US" sz="1400" spc="400" noProof="1">
              <a:latin typeface="微软雅黑" panose="020B0503020204020204" charset="-122"/>
              <a:ea typeface="微软雅黑" panose="020B0503020204020204" charset="-122"/>
            </a:endParaRPr>
          </a:p>
        </p:txBody>
      </p:sp>
      <p:grpSp>
        <p:nvGrpSpPr>
          <p:cNvPr id="6147" name="Group 4"/>
          <p:cNvGrpSpPr/>
          <p:nvPr/>
        </p:nvGrpSpPr>
        <p:grpSpPr>
          <a:xfrm>
            <a:off x="5196523" y="735255"/>
            <a:ext cx="3573462" cy="650950"/>
            <a:chOff x="6800249" y="1510151"/>
            <a:chExt cx="3573723" cy="650363"/>
          </a:xfrm>
        </p:grpSpPr>
        <p:pic>
          <p:nvPicPr>
            <p:cNvPr id="6148" name="Picture 9"/>
            <p:cNvPicPr>
              <a:picLocks noChangeAspect="1"/>
            </p:cNvPicPr>
            <p:nvPr/>
          </p:nvPicPr>
          <p:blipFill>
            <a:blip r:embed="rId1"/>
            <a:stretch>
              <a:fillRect/>
            </a:stretch>
          </p:blipFill>
          <p:spPr>
            <a:xfrm>
              <a:off x="6802789" y="1550914"/>
              <a:ext cx="834390" cy="609600"/>
            </a:xfrm>
            <a:prstGeom prst="rect">
              <a:avLst/>
            </a:prstGeom>
            <a:noFill/>
            <a:ln w="9525">
              <a:noFill/>
            </a:ln>
          </p:spPr>
        </p:pic>
        <p:sp>
          <p:nvSpPr>
            <p:cNvPr id="6149" name="TextBox 10"/>
            <p:cNvSpPr txBox="1"/>
            <p:nvPr/>
          </p:nvSpPr>
          <p:spPr>
            <a:xfrm>
              <a:off x="7833972" y="1510151"/>
              <a:ext cx="2540000" cy="427604"/>
            </a:xfrm>
            <a:prstGeom prst="rect">
              <a:avLst/>
            </a:prstGeom>
            <a:noFill/>
            <a:ln w="9525">
              <a:noFill/>
            </a:ln>
          </p:spPr>
          <p:txBody>
            <a:bodyPr lIns="0" tIns="0" rIns="0" bIns="0" anchor="ctr">
              <a:spAutoFit/>
            </a:bodyPr>
            <a:p>
              <a:pPr latinLnBrk="1">
                <a:lnSpc>
                  <a:spcPct val="116000"/>
                </a:lnSpc>
              </a:pPr>
              <a:r>
                <a:rPr lang="zh-CN" altLang="en-US" sz="2400">
                  <a:solidFill>
                    <a:srgbClr val="42464B"/>
                  </a:solidFill>
                  <a:latin typeface="微软雅黑" panose="020B0503020204020204" charset="-122"/>
                  <a:ea typeface="微软雅黑" panose="020B0503020204020204" charset="-122"/>
                  <a:sym typeface="宋体" panose="02010600030101010101" pitchFamily="2" charset="-122"/>
                </a:rPr>
                <a:t>系统概述</a:t>
              </a:r>
              <a:endParaRPr lang="zh-CN" altLang="en-US" sz="2400">
                <a:solidFill>
                  <a:srgbClr val="42464B"/>
                </a:solidFill>
                <a:latin typeface="微软雅黑" panose="020B0503020204020204" charset="-122"/>
                <a:ea typeface="微软雅黑" panose="020B0503020204020204" charset="-122"/>
                <a:sym typeface="宋体" panose="02010600030101010101" pitchFamily="2" charset="-122"/>
              </a:endParaRPr>
            </a:p>
          </p:txBody>
        </p:sp>
        <p:sp>
          <p:nvSpPr>
            <p:cNvPr id="6150" name="TextBox 11"/>
            <p:cNvSpPr txBox="1"/>
            <p:nvPr/>
          </p:nvSpPr>
          <p:spPr>
            <a:xfrm>
              <a:off x="6800249" y="1678108"/>
              <a:ext cx="855980" cy="427604"/>
            </a:xfrm>
            <a:prstGeom prst="rect">
              <a:avLst/>
            </a:prstGeom>
            <a:noFill/>
            <a:ln w="9525">
              <a:noFill/>
            </a:ln>
          </p:spPr>
          <p:txBody>
            <a:bodyPr wrap="square" lIns="0" tIns="0" rIns="0" bIns="0" anchor="ctr">
              <a:spAutoFit/>
            </a:bodyPr>
            <a:p>
              <a:pPr algn="ctr" latinLnBrk="1">
                <a:lnSpc>
                  <a:spcPct val="116000"/>
                </a:lnSpc>
              </a:pPr>
              <a:r>
                <a:rPr lang="en-US" altLang="zh-CN" sz="2400" b="1">
                  <a:solidFill>
                    <a:srgbClr val="FFFFFF"/>
                  </a:solidFill>
                  <a:latin typeface="微软雅黑" panose="020B0503020204020204" charset="-122"/>
                  <a:ea typeface="微软雅黑" panose="020B0503020204020204" charset="-122"/>
                </a:rPr>
                <a:t>01</a:t>
              </a:r>
              <a:endParaRPr lang="en-US" altLang="zh-CN" sz="2400" b="1">
                <a:solidFill>
                  <a:srgbClr val="FFFFFF"/>
                </a:solidFill>
                <a:latin typeface="微软雅黑" panose="020B0503020204020204" charset="-122"/>
                <a:ea typeface="微软雅黑" panose="020B0503020204020204" charset="-122"/>
              </a:endParaRPr>
            </a:p>
          </p:txBody>
        </p:sp>
      </p:grpSp>
      <p:grpSp>
        <p:nvGrpSpPr>
          <p:cNvPr id="6151" name="Group 5"/>
          <p:cNvGrpSpPr/>
          <p:nvPr/>
        </p:nvGrpSpPr>
        <p:grpSpPr>
          <a:xfrm>
            <a:off x="5198110" y="1753078"/>
            <a:ext cx="3571875" cy="601341"/>
            <a:chOff x="6802788" y="2528437"/>
            <a:chExt cx="3570548" cy="600269"/>
          </a:xfrm>
        </p:grpSpPr>
        <p:sp>
          <p:nvSpPr>
            <p:cNvPr id="6152" name="TextBox 14"/>
            <p:cNvSpPr txBox="1"/>
            <p:nvPr/>
          </p:nvSpPr>
          <p:spPr>
            <a:xfrm>
              <a:off x="7833336" y="2528437"/>
              <a:ext cx="2540000" cy="427227"/>
            </a:xfrm>
            <a:prstGeom prst="rect">
              <a:avLst/>
            </a:prstGeom>
            <a:noFill/>
            <a:ln w="9525">
              <a:noFill/>
            </a:ln>
          </p:spPr>
          <p:txBody>
            <a:bodyPr lIns="0" tIns="0" rIns="0" bIns="0" anchor="ctr">
              <a:spAutoFit/>
            </a:bodyPr>
            <a:p>
              <a:pPr latinLnBrk="1">
                <a:lnSpc>
                  <a:spcPct val="116000"/>
                </a:lnSpc>
              </a:pPr>
              <a:r>
                <a:rPr lang="zh-CN" altLang="en-US" sz="2400">
                  <a:solidFill>
                    <a:srgbClr val="42464B"/>
                  </a:solidFill>
                  <a:latin typeface="微软雅黑" panose="020B0503020204020204" charset="-122"/>
                  <a:ea typeface="微软雅黑" panose="020B0503020204020204" charset="-122"/>
                  <a:sym typeface="宋体" panose="02010600030101010101" pitchFamily="2" charset="-122"/>
                </a:rPr>
                <a:t>系统分析</a:t>
              </a:r>
              <a:endParaRPr lang="zh-CN" altLang="en-US" sz="2400">
                <a:solidFill>
                  <a:srgbClr val="42464B"/>
                </a:solidFill>
                <a:latin typeface="微软雅黑" panose="020B0503020204020204" charset="-122"/>
                <a:ea typeface="微软雅黑" panose="020B0503020204020204" charset="-122"/>
                <a:sym typeface="宋体" panose="02010600030101010101" pitchFamily="2" charset="-122"/>
              </a:endParaRPr>
            </a:p>
          </p:txBody>
        </p:sp>
        <p:sp>
          <p:nvSpPr>
            <p:cNvPr id="6153" name="TextBox 15"/>
            <p:cNvSpPr txBox="1"/>
            <p:nvPr/>
          </p:nvSpPr>
          <p:spPr>
            <a:xfrm>
              <a:off x="6802788" y="2701479"/>
              <a:ext cx="726440" cy="427227"/>
            </a:xfrm>
            <a:prstGeom prst="rect">
              <a:avLst/>
            </a:prstGeom>
            <a:noFill/>
            <a:ln w="9525">
              <a:noFill/>
            </a:ln>
          </p:spPr>
          <p:txBody>
            <a:bodyPr wrap="square" lIns="0" tIns="0" rIns="0" bIns="0" anchor="ctr">
              <a:spAutoFit/>
            </a:bodyPr>
            <a:p>
              <a:pPr algn="ctr" latinLnBrk="1">
                <a:lnSpc>
                  <a:spcPct val="116000"/>
                </a:lnSpc>
              </a:pPr>
              <a:r>
                <a:rPr lang="en-US" altLang="zh-CN" sz="2400" b="1">
                  <a:solidFill>
                    <a:srgbClr val="FFFFFF"/>
                  </a:solidFill>
                  <a:latin typeface="微软雅黑" panose="020B0503020204020204" charset="-122"/>
                  <a:ea typeface="微软雅黑" panose="020B0503020204020204" charset="-122"/>
                </a:rPr>
                <a:t>02</a:t>
              </a:r>
              <a:endParaRPr lang="en-US" altLang="zh-CN" sz="2400" b="1">
                <a:solidFill>
                  <a:srgbClr val="FFFFFF"/>
                </a:solidFill>
                <a:latin typeface="微软雅黑" panose="020B0503020204020204" charset="-122"/>
                <a:ea typeface="微软雅黑" panose="020B0503020204020204" charset="-122"/>
              </a:endParaRPr>
            </a:p>
          </p:txBody>
        </p:sp>
      </p:grpSp>
      <p:sp>
        <p:nvSpPr>
          <p:cNvPr id="6154" name="TextBox 18"/>
          <p:cNvSpPr txBox="1"/>
          <p:nvPr/>
        </p:nvSpPr>
        <p:spPr>
          <a:xfrm>
            <a:off x="6229985" y="2758123"/>
            <a:ext cx="2540000" cy="427990"/>
          </a:xfrm>
          <a:prstGeom prst="rect">
            <a:avLst/>
          </a:prstGeom>
          <a:noFill/>
          <a:ln w="9525">
            <a:noFill/>
          </a:ln>
        </p:spPr>
        <p:txBody>
          <a:bodyPr lIns="0" tIns="0" rIns="0" bIns="0" anchor="ctr">
            <a:spAutoFit/>
          </a:bodyPr>
          <a:p>
            <a:pPr latinLnBrk="1">
              <a:lnSpc>
                <a:spcPct val="116000"/>
              </a:lnSpc>
            </a:pPr>
            <a:r>
              <a:rPr lang="zh-CN" altLang="en-US" sz="2400">
                <a:solidFill>
                  <a:srgbClr val="42464B"/>
                </a:solidFill>
                <a:latin typeface="微软雅黑" panose="020B0503020204020204" charset="-122"/>
                <a:ea typeface="微软雅黑" panose="020B0503020204020204" charset="-122"/>
              </a:rPr>
              <a:t>系统设计实现</a:t>
            </a:r>
            <a:endParaRPr lang="zh-CN" altLang="en-US" sz="2400">
              <a:solidFill>
                <a:srgbClr val="42464B"/>
              </a:solidFill>
              <a:latin typeface="微软雅黑" panose="020B0503020204020204" charset="-122"/>
              <a:ea typeface="微软雅黑" panose="020B0503020204020204" charset="-122"/>
            </a:endParaRPr>
          </a:p>
        </p:txBody>
      </p:sp>
      <p:sp>
        <p:nvSpPr>
          <p:cNvPr id="6155" name="TextBox 22"/>
          <p:cNvSpPr txBox="1"/>
          <p:nvPr/>
        </p:nvSpPr>
        <p:spPr>
          <a:xfrm>
            <a:off x="6229985" y="3819366"/>
            <a:ext cx="2540000" cy="427990"/>
          </a:xfrm>
          <a:prstGeom prst="rect">
            <a:avLst/>
          </a:prstGeom>
          <a:noFill/>
          <a:ln w="9525">
            <a:noFill/>
          </a:ln>
        </p:spPr>
        <p:txBody>
          <a:bodyPr lIns="0" tIns="0" rIns="0" bIns="0" anchor="ctr">
            <a:spAutoFit/>
          </a:bodyPr>
          <a:p>
            <a:pPr latinLnBrk="1">
              <a:lnSpc>
                <a:spcPct val="116000"/>
              </a:lnSpc>
            </a:pPr>
            <a:r>
              <a:rPr lang="zh-CN" altLang="en-US" sz="2400">
                <a:solidFill>
                  <a:srgbClr val="42464B"/>
                </a:solidFill>
                <a:latin typeface="微软雅黑" panose="020B0503020204020204" charset="-122"/>
                <a:ea typeface="微软雅黑" panose="020B0503020204020204" charset="-122"/>
              </a:rPr>
              <a:t>总结回顾</a:t>
            </a:r>
            <a:endParaRPr lang="zh-CN" altLang="en-US" sz="2400">
              <a:solidFill>
                <a:srgbClr val="42464B"/>
              </a:solidFill>
              <a:latin typeface="微软雅黑" panose="020B0503020204020204" charset="-122"/>
              <a:ea typeface="微软雅黑" panose="020B0503020204020204" charset="-122"/>
            </a:endParaRPr>
          </a:p>
        </p:txBody>
      </p:sp>
      <p:sp>
        <p:nvSpPr>
          <p:cNvPr id="6156" name="文本框 2"/>
          <p:cNvSpPr txBox="1"/>
          <p:nvPr/>
        </p:nvSpPr>
        <p:spPr>
          <a:xfrm>
            <a:off x="6149023" y="1216343"/>
            <a:ext cx="3198812" cy="245110"/>
          </a:xfrm>
          <a:prstGeom prst="rect">
            <a:avLst/>
          </a:prstGeom>
          <a:noFill/>
          <a:ln w="9525">
            <a:noFill/>
          </a:ln>
        </p:spPr>
        <p:txBody>
          <a:bodyPr wrap="square" anchor="t">
            <a:spAutoFit/>
          </a:bodyPr>
          <a:p>
            <a:r>
              <a:rPr lang="zh-CN" altLang="en-US" sz="1000">
                <a:solidFill>
                  <a:srgbClr val="808080"/>
                </a:solidFill>
                <a:latin typeface="微软雅黑" panose="020B0503020204020204" charset="-122"/>
                <a:ea typeface="微软雅黑" panose="020B0503020204020204" charset="-122"/>
              </a:rPr>
              <a:t>立项背景，开发架构、模式</a:t>
            </a:r>
            <a:endParaRPr lang="zh-CN" altLang="en-US" sz="1000">
              <a:solidFill>
                <a:srgbClr val="808080"/>
              </a:solidFill>
              <a:latin typeface="微软雅黑" panose="020B0503020204020204" charset="-122"/>
              <a:ea typeface="微软雅黑" panose="020B0503020204020204" charset="-122"/>
            </a:endParaRPr>
          </a:p>
        </p:txBody>
      </p:sp>
      <p:sp>
        <p:nvSpPr>
          <p:cNvPr id="6157" name="文本框 3"/>
          <p:cNvSpPr txBox="1"/>
          <p:nvPr/>
        </p:nvSpPr>
        <p:spPr>
          <a:xfrm>
            <a:off x="6149023" y="2235518"/>
            <a:ext cx="3198812" cy="245110"/>
          </a:xfrm>
          <a:prstGeom prst="rect">
            <a:avLst/>
          </a:prstGeom>
          <a:noFill/>
          <a:ln w="9525">
            <a:noFill/>
          </a:ln>
        </p:spPr>
        <p:txBody>
          <a:bodyPr wrap="square" anchor="t">
            <a:spAutoFit/>
          </a:bodyPr>
          <a:p>
            <a:r>
              <a:rPr lang="zh-CN" altLang="en-US" sz="1000">
                <a:solidFill>
                  <a:srgbClr val="808080"/>
                </a:solidFill>
                <a:latin typeface="微软雅黑" panose="020B0503020204020204" charset="-122"/>
                <a:ea typeface="微软雅黑" panose="020B0503020204020204" charset="-122"/>
              </a:rPr>
              <a:t>技术、运营、经济可行性分析</a:t>
            </a:r>
            <a:endParaRPr lang="zh-CN" altLang="en-US" sz="1000">
              <a:solidFill>
                <a:srgbClr val="808080"/>
              </a:solidFill>
              <a:latin typeface="微软雅黑" panose="020B0503020204020204" charset="-122"/>
              <a:ea typeface="微软雅黑" panose="020B0503020204020204" charset="-122"/>
            </a:endParaRPr>
          </a:p>
        </p:txBody>
      </p:sp>
      <p:pic>
        <p:nvPicPr>
          <p:cNvPr id="6158" name="Picture 9"/>
          <p:cNvPicPr>
            <a:picLocks noChangeAspect="1"/>
          </p:cNvPicPr>
          <p:nvPr/>
        </p:nvPicPr>
        <p:blipFill>
          <a:blip r:embed="rId1"/>
          <a:stretch>
            <a:fillRect/>
          </a:stretch>
        </p:blipFill>
        <p:spPr>
          <a:xfrm>
            <a:off x="5207635" y="1749743"/>
            <a:ext cx="833438" cy="609600"/>
          </a:xfrm>
          <a:prstGeom prst="rect">
            <a:avLst/>
          </a:prstGeom>
          <a:noFill/>
          <a:ln w="9525">
            <a:noFill/>
          </a:ln>
        </p:spPr>
      </p:pic>
      <p:pic>
        <p:nvPicPr>
          <p:cNvPr id="6159" name="Picture 9"/>
          <p:cNvPicPr>
            <a:picLocks noChangeAspect="1"/>
          </p:cNvPicPr>
          <p:nvPr/>
        </p:nvPicPr>
        <p:blipFill>
          <a:blip r:embed="rId1"/>
          <a:stretch>
            <a:fillRect/>
          </a:stretch>
        </p:blipFill>
        <p:spPr>
          <a:xfrm>
            <a:off x="5217160" y="2786380"/>
            <a:ext cx="835025" cy="609600"/>
          </a:xfrm>
          <a:prstGeom prst="rect">
            <a:avLst/>
          </a:prstGeom>
          <a:noFill/>
          <a:ln w="9525">
            <a:noFill/>
          </a:ln>
        </p:spPr>
      </p:pic>
      <p:pic>
        <p:nvPicPr>
          <p:cNvPr id="6160" name="Picture 9"/>
          <p:cNvPicPr>
            <a:picLocks noChangeAspect="1"/>
          </p:cNvPicPr>
          <p:nvPr/>
        </p:nvPicPr>
        <p:blipFill>
          <a:blip r:embed="rId1"/>
          <a:stretch>
            <a:fillRect/>
          </a:stretch>
        </p:blipFill>
        <p:spPr>
          <a:xfrm>
            <a:off x="5217160" y="3823018"/>
            <a:ext cx="835025" cy="609600"/>
          </a:xfrm>
          <a:prstGeom prst="rect">
            <a:avLst/>
          </a:prstGeom>
          <a:noFill/>
          <a:ln w="9525">
            <a:noFill/>
          </a:ln>
        </p:spPr>
      </p:pic>
      <p:sp>
        <p:nvSpPr>
          <p:cNvPr id="6161" name="TextBox 11"/>
          <p:cNvSpPr txBox="1"/>
          <p:nvPr/>
        </p:nvSpPr>
        <p:spPr>
          <a:xfrm>
            <a:off x="5217160" y="1876267"/>
            <a:ext cx="857250" cy="427990"/>
          </a:xfrm>
          <a:prstGeom prst="rect">
            <a:avLst/>
          </a:prstGeom>
          <a:noFill/>
          <a:ln w="9525">
            <a:noFill/>
          </a:ln>
        </p:spPr>
        <p:txBody>
          <a:bodyPr wrap="square" lIns="0" tIns="0" rIns="0" bIns="0" anchor="ctr">
            <a:spAutoFit/>
          </a:bodyPr>
          <a:p>
            <a:pPr algn="ctr" latinLnBrk="1">
              <a:lnSpc>
                <a:spcPct val="116000"/>
              </a:lnSpc>
            </a:pPr>
            <a:r>
              <a:rPr lang="en-US" altLang="zh-CN" sz="2400" b="1">
                <a:solidFill>
                  <a:srgbClr val="FFFFFF"/>
                </a:solidFill>
                <a:latin typeface="微软雅黑" panose="020B0503020204020204" charset="-122"/>
                <a:ea typeface="微软雅黑" panose="020B0503020204020204" charset="-122"/>
              </a:rPr>
              <a:t>02</a:t>
            </a:r>
            <a:endParaRPr lang="en-US" altLang="zh-CN" sz="2400" b="1">
              <a:solidFill>
                <a:srgbClr val="FFFFFF"/>
              </a:solidFill>
              <a:latin typeface="微软雅黑" panose="020B0503020204020204" charset="-122"/>
              <a:ea typeface="微软雅黑" panose="020B0503020204020204" charset="-122"/>
            </a:endParaRPr>
          </a:p>
        </p:txBody>
      </p:sp>
      <p:sp>
        <p:nvSpPr>
          <p:cNvPr id="6162" name="TextBox 11"/>
          <p:cNvSpPr txBox="1"/>
          <p:nvPr/>
        </p:nvSpPr>
        <p:spPr>
          <a:xfrm>
            <a:off x="5217160" y="2877979"/>
            <a:ext cx="857250" cy="427990"/>
          </a:xfrm>
          <a:prstGeom prst="rect">
            <a:avLst/>
          </a:prstGeom>
          <a:noFill/>
          <a:ln w="9525">
            <a:noFill/>
          </a:ln>
        </p:spPr>
        <p:txBody>
          <a:bodyPr wrap="square" lIns="0" tIns="0" rIns="0" bIns="0" anchor="ctr">
            <a:spAutoFit/>
          </a:bodyPr>
          <a:p>
            <a:pPr algn="ctr" latinLnBrk="1">
              <a:lnSpc>
                <a:spcPct val="116000"/>
              </a:lnSpc>
            </a:pPr>
            <a:r>
              <a:rPr lang="en-US" altLang="zh-CN" sz="2400" b="1">
                <a:solidFill>
                  <a:srgbClr val="FFFFFF"/>
                </a:solidFill>
                <a:latin typeface="微软雅黑" panose="020B0503020204020204" charset="-122"/>
                <a:ea typeface="微软雅黑" panose="020B0503020204020204" charset="-122"/>
              </a:rPr>
              <a:t>03</a:t>
            </a:r>
            <a:endParaRPr lang="en-US" altLang="zh-CN" sz="2400" b="1">
              <a:solidFill>
                <a:srgbClr val="FFFFFF"/>
              </a:solidFill>
              <a:latin typeface="微软雅黑" panose="020B0503020204020204" charset="-122"/>
              <a:ea typeface="微软雅黑" panose="020B0503020204020204" charset="-122"/>
            </a:endParaRPr>
          </a:p>
        </p:txBody>
      </p:sp>
      <p:sp>
        <p:nvSpPr>
          <p:cNvPr id="6163" name="TextBox 11"/>
          <p:cNvSpPr txBox="1"/>
          <p:nvPr/>
        </p:nvSpPr>
        <p:spPr>
          <a:xfrm>
            <a:off x="5207635" y="3875723"/>
            <a:ext cx="855663" cy="427990"/>
          </a:xfrm>
          <a:prstGeom prst="rect">
            <a:avLst/>
          </a:prstGeom>
          <a:noFill/>
          <a:ln w="9525">
            <a:noFill/>
          </a:ln>
        </p:spPr>
        <p:txBody>
          <a:bodyPr wrap="square" lIns="0" tIns="0" rIns="0" bIns="0" anchor="ctr">
            <a:spAutoFit/>
          </a:bodyPr>
          <a:p>
            <a:pPr algn="ctr" latinLnBrk="1">
              <a:lnSpc>
                <a:spcPct val="116000"/>
              </a:lnSpc>
            </a:pPr>
            <a:r>
              <a:rPr lang="en-US" altLang="zh-CN" sz="2400" b="1">
                <a:solidFill>
                  <a:srgbClr val="FFFFFF"/>
                </a:solidFill>
                <a:latin typeface="微软雅黑" panose="020B0503020204020204" charset="-122"/>
                <a:ea typeface="微软雅黑" panose="020B0503020204020204" charset="-122"/>
              </a:rPr>
              <a:t>04</a:t>
            </a:r>
            <a:endParaRPr lang="en-US" altLang="zh-CN" sz="2400" b="1">
              <a:solidFill>
                <a:srgbClr val="FFFFFF"/>
              </a:solidFill>
              <a:latin typeface="微软雅黑" panose="020B0503020204020204" charset="-122"/>
              <a:ea typeface="微软雅黑" panose="020B0503020204020204" charset="-122"/>
            </a:endParaRPr>
          </a:p>
        </p:txBody>
      </p:sp>
      <p:sp>
        <p:nvSpPr>
          <p:cNvPr id="6164" name="文本框 31"/>
          <p:cNvSpPr txBox="1"/>
          <p:nvPr/>
        </p:nvSpPr>
        <p:spPr>
          <a:xfrm>
            <a:off x="6149023" y="3240405"/>
            <a:ext cx="3198812" cy="245110"/>
          </a:xfrm>
          <a:prstGeom prst="rect">
            <a:avLst/>
          </a:prstGeom>
          <a:noFill/>
          <a:ln w="9525">
            <a:noFill/>
          </a:ln>
        </p:spPr>
        <p:txBody>
          <a:bodyPr wrap="square" anchor="t">
            <a:spAutoFit/>
          </a:bodyPr>
          <a:p>
            <a:r>
              <a:rPr lang="zh-CN" altLang="en-US" sz="1000">
                <a:solidFill>
                  <a:srgbClr val="808080"/>
                </a:solidFill>
                <a:latin typeface="微软雅黑" panose="020B0503020204020204" charset="-122"/>
                <a:ea typeface="微软雅黑" panose="020B0503020204020204" charset="-122"/>
              </a:rPr>
              <a:t>功能模块设计及具体实现</a:t>
            </a:r>
            <a:endParaRPr lang="zh-CN" altLang="en-US" sz="1000">
              <a:solidFill>
                <a:srgbClr val="808080"/>
              </a:solidFill>
              <a:latin typeface="微软雅黑" panose="020B0503020204020204" charset="-122"/>
              <a:ea typeface="微软雅黑" panose="020B0503020204020204" charset="-122"/>
            </a:endParaRPr>
          </a:p>
        </p:txBody>
      </p:sp>
      <p:sp>
        <p:nvSpPr>
          <p:cNvPr id="6165" name="文本框 32"/>
          <p:cNvSpPr txBox="1"/>
          <p:nvPr/>
        </p:nvSpPr>
        <p:spPr>
          <a:xfrm>
            <a:off x="6149023" y="4300855"/>
            <a:ext cx="3198812" cy="245110"/>
          </a:xfrm>
          <a:prstGeom prst="rect">
            <a:avLst/>
          </a:prstGeom>
          <a:noFill/>
          <a:ln w="9525">
            <a:noFill/>
          </a:ln>
        </p:spPr>
        <p:txBody>
          <a:bodyPr wrap="square" anchor="t">
            <a:spAutoFit/>
          </a:bodyPr>
          <a:p>
            <a:r>
              <a:rPr lang="zh-CN" altLang="en-US" sz="1000">
                <a:solidFill>
                  <a:srgbClr val="595959"/>
                </a:solidFill>
                <a:latin typeface="微软雅黑" panose="020B0503020204020204" charset="-122"/>
                <a:ea typeface="微软雅黑" panose="020B0503020204020204" charset="-122"/>
              </a:rPr>
              <a:t>开发该项目的收获，该项目的优劣</a:t>
            </a:r>
            <a:endParaRPr lang="zh-CN" altLang="en-US" sz="1000">
              <a:solidFill>
                <a:srgbClr val="595959"/>
              </a:solidFill>
              <a:latin typeface="微软雅黑" panose="020B0503020204020204" charset="-122"/>
              <a:ea typeface="微软雅黑" panose="020B0503020204020204" charset="-122"/>
            </a:endParaRPr>
          </a:p>
        </p:txBody>
      </p:sp>
      <p:sp>
        <p:nvSpPr>
          <p:cNvPr id="6" name="TextBox 22"/>
          <p:cNvSpPr txBox="1"/>
          <p:nvPr/>
        </p:nvSpPr>
        <p:spPr>
          <a:xfrm>
            <a:off x="6240780" y="4859497"/>
            <a:ext cx="2540000" cy="427990"/>
          </a:xfrm>
          <a:prstGeom prst="rect">
            <a:avLst/>
          </a:prstGeom>
          <a:noFill/>
          <a:ln w="9525">
            <a:noFill/>
          </a:ln>
        </p:spPr>
        <p:txBody>
          <a:bodyPr lIns="0" tIns="0" rIns="0" bIns="0" anchor="ctr">
            <a:spAutoFit/>
          </a:bodyPr>
          <a:p>
            <a:pPr latinLnBrk="1">
              <a:lnSpc>
                <a:spcPct val="116000"/>
              </a:lnSpc>
            </a:pPr>
            <a:r>
              <a:rPr lang="zh-CN" altLang="en-US" sz="2400">
                <a:solidFill>
                  <a:srgbClr val="42464B"/>
                </a:solidFill>
                <a:latin typeface="微软雅黑" panose="020B0503020204020204" charset="-122"/>
                <a:ea typeface="微软雅黑" panose="020B0503020204020204" charset="-122"/>
              </a:rPr>
              <a:t>参考文献</a:t>
            </a:r>
            <a:endParaRPr lang="zh-CN" altLang="en-US" sz="2400">
              <a:solidFill>
                <a:srgbClr val="42464B"/>
              </a:solidFill>
              <a:latin typeface="微软雅黑" panose="020B0503020204020204" charset="-122"/>
              <a:ea typeface="微软雅黑" panose="020B0503020204020204" charset="-122"/>
            </a:endParaRPr>
          </a:p>
        </p:txBody>
      </p:sp>
      <p:pic>
        <p:nvPicPr>
          <p:cNvPr id="7" name="Picture 9"/>
          <p:cNvPicPr>
            <a:picLocks noChangeAspect="1"/>
          </p:cNvPicPr>
          <p:nvPr/>
        </p:nvPicPr>
        <p:blipFill>
          <a:blip r:embed="rId1"/>
          <a:stretch>
            <a:fillRect/>
          </a:stretch>
        </p:blipFill>
        <p:spPr>
          <a:xfrm>
            <a:off x="5227955" y="4863148"/>
            <a:ext cx="835025" cy="609600"/>
          </a:xfrm>
          <a:prstGeom prst="rect">
            <a:avLst/>
          </a:prstGeom>
          <a:noFill/>
          <a:ln w="9525">
            <a:noFill/>
          </a:ln>
        </p:spPr>
      </p:pic>
      <p:sp>
        <p:nvSpPr>
          <p:cNvPr id="9" name="TextBox 11"/>
          <p:cNvSpPr txBox="1"/>
          <p:nvPr/>
        </p:nvSpPr>
        <p:spPr>
          <a:xfrm>
            <a:off x="5218430" y="4915853"/>
            <a:ext cx="855663" cy="427990"/>
          </a:xfrm>
          <a:prstGeom prst="rect">
            <a:avLst/>
          </a:prstGeom>
          <a:noFill/>
          <a:ln w="9525">
            <a:noFill/>
          </a:ln>
        </p:spPr>
        <p:txBody>
          <a:bodyPr wrap="square" lIns="0" tIns="0" rIns="0" bIns="0" anchor="ctr">
            <a:spAutoFit/>
          </a:bodyPr>
          <a:p>
            <a:pPr algn="ctr" latinLnBrk="1">
              <a:lnSpc>
                <a:spcPct val="116000"/>
              </a:lnSpc>
            </a:pPr>
            <a:r>
              <a:rPr lang="en-US" altLang="zh-CN" sz="2400" b="1">
                <a:solidFill>
                  <a:srgbClr val="FFFFFF"/>
                </a:solidFill>
                <a:latin typeface="微软雅黑" panose="020B0503020204020204" charset="-122"/>
                <a:ea typeface="微软雅黑" panose="020B0503020204020204" charset="-122"/>
              </a:rPr>
              <a:t>05</a:t>
            </a:r>
            <a:endParaRPr lang="en-US" altLang="zh-CN" sz="2400" b="1">
              <a:solidFill>
                <a:srgbClr val="FFFFFF"/>
              </a:solidFill>
              <a:latin typeface="微软雅黑" panose="020B0503020204020204" charset="-122"/>
              <a:ea typeface="微软雅黑" panose="020B0503020204020204" charset="-122"/>
            </a:endParaRPr>
          </a:p>
        </p:txBody>
      </p:sp>
      <p:sp>
        <p:nvSpPr>
          <p:cNvPr id="10" name="文本框 32"/>
          <p:cNvSpPr txBox="1"/>
          <p:nvPr/>
        </p:nvSpPr>
        <p:spPr>
          <a:xfrm>
            <a:off x="6159818" y="5340985"/>
            <a:ext cx="3198812" cy="245110"/>
          </a:xfrm>
          <a:prstGeom prst="rect">
            <a:avLst/>
          </a:prstGeom>
          <a:noFill/>
          <a:ln w="9525">
            <a:noFill/>
          </a:ln>
        </p:spPr>
        <p:txBody>
          <a:bodyPr wrap="square" anchor="t">
            <a:spAutoFit/>
          </a:bodyPr>
          <a:p>
            <a:r>
              <a:rPr lang="zh-CN" altLang="en-US" sz="1000">
                <a:solidFill>
                  <a:srgbClr val="595959"/>
                </a:solidFill>
                <a:latin typeface="微软雅黑" panose="020B0503020204020204" charset="-122"/>
                <a:ea typeface="微软雅黑" panose="020B0503020204020204" charset="-122"/>
              </a:rPr>
              <a:t>论文参考文献</a:t>
            </a:r>
            <a:endParaRPr lang="zh-CN" altLang="en-US" sz="1000">
              <a:solidFill>
                <a:srgbClr val="595959"/>
              </a:solidFill>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9" name="Picture 1"/>
          <p:cNvPicPr>
            <a:picLocks noChangeAspect="1"/>
          </p:cNvPicPr>
          <p:nvPr/>
        </p:nvPicPr>
        <p:blipFill>
          <a:blip r:embed="rId1"/>
          <a:stretch>
            <a:fillRect/>
          </a:stretch>
        </p:blipFill>
        <p:spPr>
          <a:xfrm>
            <a:off x="4763" y="3425825"/>
            <a:ext cx="2987675" cy="3098800"/>
          </a:xfrm>
          <a:prstGeom prst="rect">
            <a:avLst/>
          </a:prstGeom>
          <a:noFill/>
          <a:ln w="9525">
            <a:noFill/>
          </a:ln>
        </p:spPr>
      </p:pic>
      <p:pic>
        <p:nvPicPr>
          <p:cNvPr id="7170" name="Picture 2"/>
          <p:cNvPicPr>
            <a:picLocks noChangeAspect="1"/>
          </p:cNvPicPr>
          <p:nvPr/>
        </p:nvPicPr>
        <p:blipFill>
          <a:blip r:embed="rId1"/>
          <a:stretch>
            <a:fillRect/>
          </a:stretch>
        </p:blipFill>
        <p:spPr>
          <a:xfrm rot="10800000">
            <a:off x="8569325" y="-25400"/>
            <a:ext cx="2987675" cy="3097213"/>
          </a:xfrm>
          <a:prstGeom prst="rect">
            <a:avLst/>
          </a:prstGeom>
          <a:noFill/>
          <a:ln w="9525">
            <a:noFill/>
          </a:ln>
        </p:spPr>
      </p:pic>
      <p:sp>
        <p:nvSpPr>
          <p:cNvPr id="7171" name="Freeform 3"/>
          <p:cNvSpPr/>
          <p:nvPr/>
        </p:nvSpPr>
        <p:spPr>
          <a:xfrm>
            <a:off x="3708400" y="2232025"/>
            <a:ext cx="4148138" cy="2041525"/>
          </a:xfrm>
          <a:custGeom>
            <a:avLst/>
            <a:gdLst/>
            <a:ahLst/>
            <a:cxnLst/>
            <a:pathLst>
              <a:path w="4148716" h="2041171">
                <a:moveTo>
                  <a:pt x="4148716" y="2041171"/>
                </a:moveTo>
                <a:lnTo>
                  <a:pt x="0" y="2041171"/>
                </a:lnTo>
                <a:lnTo>
                  <a:pt x="0" y="0"/>
                </a:lnTo>
                <a:lnTo>
                  <a:pt x="4148716" y="0"/>
                </a:lnTo>
                <a:lnTo>
                  <a:pt x="4148716" y="2041171"/>
                </a:lnTo>
                <a:close/>
                <a:moveTo>
                  <a:pt x="10626" y="2030539"/>
                </a:moveTo>
                <a:lnTo>
                  <a:pt x="4138079" y="2030539"/>
                </a:lnTo>
                <a:lnTo>
                  <a:pt x="4138079" y="10631"/>
                </a:lnTo>
                <a:lnTo>
                  <a:pt x="10626" y="10631"/>
                </a:lnTo>
                <a:lnTo>
                  <a:pt x="10626" y="2030539"/>
                </a:lnTo>
                <a:close/>
              </a:path>
            </a:pathLst>
          </a:custGeom>
          <a:solidFill>
            <a:srgbClr val="D9D9D9"/>
          </a:solidFill>
          <a:ln w="9525">
            <a:noFill/>
          </a:ln>
        </p:spPr>
        <p:txBody>
          <a:bodyPr/>
          <a:p>
            <a:endParaRPr lang="zh-CN" altLang="en-US"/>
          </a:p>
        </p:txBody>
      </p:sp>
      <p:sp>
        <p:nvSpPr>
          <p:cNvPr id="7172" name="Freeform 4"/>
          <p:cNvSpPr/>
          <p:nvPr/>
        </p:nvSpPr>
        <p:spPr>
          <a:xfrm>
            <a:off x="5302250" y="1754188"/>
            <a:ext cx="952500" cy="950912"/>
          </a:xfrm>
          <a:custGeom>
            <a:avLst/>
            <a:gdLst/>
            <a:ahLst/>
            <a:cxnLst/>
            <a:pathLst>
              <a:path w="951703" h="951703">
                <a:moveTo>
                  <a:pt x="951703" y="475851"/>
                </a:moveTo>
                <a:cubicBezTo>
                  <a:pt x="951703" y="738659"/>
                  <a:pt x="738659" y="951703"/>
                  <a:pt x="475851" y="951703"/>
                </a:cubicBezTo>
                <a:cubicBezTo>
                  <a:pt x="213043" y="951703"/>
                  <a:pt x="0" y="738659"/>
                  <a:pt x="0" y="475851"/>
                </a:cubicBezTo>
                <a:cubicBezTo>
                  <a:pt x="0" y="213043"/>
                  <a:pt x="213043" y="0"/>
                  <a:pt x="475851" y="0"/>
                </a:cubicBezTo>
                <a:cubicBezTo>
                  <a:pt x="738659" y="0"/>
                  <a:pt x="951703" y="213043"/>
                  <a:pt x="951703" y="475851"/>
                </a:cubicBezTo>
                <a:close/>
              </a:path>
            </a:pathLst>
          </a:custGeom>
          <a:solidFill>
            <a:srgbClr val="F2F2F2"/>
          </a:solidFill>
          <a:ln w="9525">
            <a:noFill/>
          </a:ln>
        </p:spPr>
        <p:txBody>
          <a:bodyPr/>
          <a:p>
            <a:endParaRPr lang="zh-CN" altLang="en-US"/>
          </a:p>
        </p:txBody>
      </p:sp>
      <p:sp>
        <p:nvSpPr>
          <p:cNvPr id="7173" name="Freeform 5"/>
          <p:cNvSpPr/>
          <p:nvPr/>
        </p:nvSpPr>
        <p:spPr>
          <a:xfrm>
            <a:off x="5353050" y="1801813"/>
            <a:ext cx="860425" cy="860425"/>
          </a:xfrm>
          <a:custGeom>
            <a:avLst/>
            <a:gdLst/>
            <a:ahLst/>
            <a:cxnLst/>
            <a:pathLst>
              <a:path w="859712" h="859712">
                <a:moveTo>
                  <a:pt x="859712" y="429856"/>
                </a:moveTo>
                <a:cubicBezTo>
                  <a:pt x="859712" y="667261"/>
                  <a:pt x="667261" y="859712"/>
                  <a:pt x="429856" y="859712"/>
                </a:cubicBezTo>
                <a:cubicBezTo>
                  <a:pt x="192451" y="859712"/>
                  <a:pt x="0" y="667261"/>
                  <a:pt x="0" y="429856"/>
                </a:cubicBezTo>
                <a:cubicBezTo>
                  <a:pt x="0" y="192451"/>
                  <a:pt x="192451" y="0"/>
                  <a:pt x="429856" y="0"/>
                </a:cubicBezTo>
                <a:cubicBezTo>
                  <a:pt x="667261" y="0"/>
                  <a:pt x="859712" y="192451"/>
                  <a:pt x="859712" y="429856"/>
                </a:cubicBezTo>
                <a:close/>
              </a:path>
            </a:pathLst>
          </a:custGeom>
          <a:solidFill>
            <a:srgbClr val="00B0F0"/>
          </a:solidFill>
          <a:ln w="9525">
            <a:noFill/>
          </a:ln>
        </p:spPr>
        <p:txBody>
          <a:bodyPr/>
          <a:p>
            <a:endParaRPr lang="zh-CN" altLang="en-US"/>
          </a:p>
        </p:txBody>
      </p:sp>
      <p:sp>
        <p:nvSpPr>
          <p:cNvPr id="14" name="TextBox 6"/>
          <p:cNvSpPr txBox="1"/>
          <p:nvPr/>
        </p:nvSpPr>
        <p:spPr>
          <a:xfrm>
            <a:off x="5057521" y="4089654"/>
            <a:ext cx="1453387" cy="368300"/>
          </a:xfrm>
          <a:prstGeom prst="rect">
            <a:avLst/>
          </a:prstGeom>
          <a:solidFill>
            <a:srgbClr val="198ABD"/>
          </a:solidFill>
        </p:spPr>
        <p:txBody>
          <a:bodyPr lIns="0" tIns="0" rIns="0" bIns="0" rtlCol="0" anchor="ctr">
            <a:spAutoFit/>
          </a:bodyPr>
          <a:lstStyle/>
          <a:p>
            <a:pPr algn="ctr" fontAlgn="auto" latinLnBrk="1">
              <a:lnSpc>
                <a:spcPct val="116000"/>
              </a:lnSpc>
            </a:pPr>
            <a:r>
              <a:rPr lang="en-US" sz="1400" noProof="1">
                <a:solidFill>
                  <a:srgbClr val="FFFFFF"/>
                </a:solidFill>
                <a:highlight>
                  <a:srgbClr val="198ABD"/>
                </a:highlight>
                <a:latin typeface="微软雅黑" panose="020B0503020204020204" charset="-122"/>
                <a:ea typeface="微软雅黑" panose="020B0503020204020204" charset="-122"/>
                <a:cs typeface="+mn-cs"/>
              </a:rPr>
              <a:t>PART 01</a:t>
            </a:r>
            <a:endParaRPr lang="en-US" sz="1100" noProof="1"/>
          </a:p>
        </p:txBody>
      </p:sp>
      <p:sp>
        <p:nvSpPr>
          <p:cNvPr id="7175" name="TextBox 7"/>
          <p:cNvSpPr txBox="1"/>
          <p:nvPr/>
        </p:nvSpPr>
        <p:spPr>
          <a:xfrm>
            <a:off x="4475163" y="3476625"/>
            <a:ext cx="2606675" cy="212725"/>
          </a:xfrm>
          <a:prstGeom prst="rect">
            <a:avLst/>
          </a:prstGeom>
          <a:noFill/>
          <a:ln w="9525">
            <a:noFill/>
          </a:ln>
        </p:spPr>
        <p:txBody>
          <a:bodyPr lIns="0" tIns="0" rIns="0" bIns="0" anchor="ctr">
            <a:spAutoFit/>
          </a:bodyPr>
          <a:p>
            <a:pPr algn="ctr" latinLnBrk="1">
              <a:lnSpc>
                <a:spcPct val="116000"/>
              </a:lnSpc>
            </a:pPr>
            <a:r>
              <a:rPr lang="zh-CN" altLang="en-US" sz="1200">
                <a:solidFill>
                  <a:srgbClr val="808080"/>
                </a:solidFill>
                <a:latin typeface="微软雅黑" panose="020B0503020204020204" charset="-122"/>
                <a:ea typeface="微软雅黑" panose="020B0503020204020204" charset="-122"/>
                <a:sym typeface="宋体" panose="02010600030101010101" pitchFamily="2" charset="-122"/>
              </a:rPr>
              <a:t>立项背景，开发架构、模式</a:t>
            </a:r>
            <a:r>
              <a:rPr lang="en-US" altLang="zh-CN" sz="1200">
                <a:solidFill>
                  <a:srgbClr val="42464B"/>
                </a:solidFill>
                <a:latin typeface="微软雅黑" panose="020B0503020204020204" charset="-122"/>
                <a:ea typeface="微软雅黑" panose="020B0503020204020204" charset="-122"/>
              </a:rPr>
              <a:t>。</a:t>
            </a:r>
            <a:endParaRPr lang="en-US" altLang="zh-CN" sz="1100">
              <a:latin typeface="Calibri" panose="020F0502020204030204" charset="0"/>
            </a:endParaRPr>
          </a:p>
        </p:txBody>
      </p:sp>
      <p:sp>
        <p:nvSpPr>
          <p:cNvPr id="7176" name="TextBox 8"/>
          <p:cNvSpPr txBox="1"/>
          <p:nvPr/>
        </p:nvSpPr>
        <p:spPr>
          <a:xfrm>
            <a:off x="4476750" y="2874963"/>
            <a:ext cx="2608263" cy="355600"/>
          </a:xfrm>
          <a:prstGeom prst="rect">
            <a:avLst/>
          </a:prstGeom>
          <a:noFill/>
          <a:ln w="9525">
            <a:noFill/>
          </a:ln>
        </p:spPr>
        <p:txBody>
          <a:bodyPr lIns="0" tIns="0" rIns="0" bIns="0" anchor="ctr">
            <a:spAutoFit/>
          </a:bodyPr>
          <a:p>
            <a:pPr algn="ctr" latinLnBrk="1">
              <a:lnSpc>
                <a:spcPct val="116000"/>
              </a:lnSpc>
            </a:pPr>
            <a:r>
              <a:rPr lang="zh-CN" altLang="en-US" sz="2000">
                <a:solidFill>
                  <a:srgbClr val="42464B"/>
                </a:solidFill>
                <a:latin typeface="微软雅黑" panose="020B0503020204020204" charset="-122"/>
                <a:ea typeface="微软雅黑" panose="020B0503020204020204" charset="-122"/>
                <a:sym typeface="宋体" panose="02010600030101010101" pitchFamily="2" charset="-122"/>
              </a:rPr>
              <a:t>系统概述</a:t>
            </a:r>
            <a:endParaRPr lang="en-US" altLang="zh-CN" sz="1100">
              <a:latin typeface="Calibri" panose="020F0502020204030204" charset="0"/>
            </a:endParaRPr>
          </a:p>
        </p:txBody>
      </p:sp>
      <p:sp>
        <p:nvSpPr>
          <p:cNvPr id="7177" name="TextBox 9"/>
          <p:cNvSpPr txBox="1"/>
          <p:nvPr/>
        </p:nvSpPr>
        <p:spPr>
          <a:xfrm>
            <a:off x="4483100" y="2008188"/>
            <a:ext cx="2606675" cy="457200"/>
          </a:xfrm>
          <a:prstGeom prst="rect">
            <a:avLst/>
          </a:prstGeom>
          <a:noFill/>
          <a:ln w="9525">
            <a:noFill/>
          </a:ln>
        </p:spPr>
        <p:txBody>
          <a:bodyPr lIns="0" tIns="0" rIns="0" bIns="0" anchor="ctr">
            <a:spAutoFit/>
          </a:bodyPr>
          <a:p>
            <a:pPr algn="ctr" latinLnBrk="1">
              <a:lnSpc>
                <a:spcPct val="116000"/>
              </a:lnSpc>
            </a:pPr>
            <a:r>
              <a:rPr lang="en-US" altLang="zh-CN" sz="2000" b="1">
                <a:solidFill>
                  <a:srgbClr val="FFFFFF"/>
                </a:solidFill>
                <a:latin typeface="微软雅黑" panose="020B0503020204020204" charset="-122"/>
                <a:ea typeface="微软雅黑" panose="020B0503020204020204" charset="-122"/>
              </a:rPr>
              <a:t>01</a:t>
            </a:r>
            <a:endParaRPr lang="en-US" altLang="zh-CN" sz="1100">
              <a:latin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194" name="TextBox 7"/>
          <p:cNvSpPr txBox="1"/>
          <p:nvPr/>
        </p:nvSpPr>
        <p:spPr>
          <a:xfrm>
            <a:off x="3810000" y="330200"/>
            <a:ext cx="3937000" cy="838200"/>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00B0F0"/>
                </a:solidFill>
                <a:latin typeface="微软雅黑" panose="020B0503020204020204" charset="-122"/>
                <a:ea typeface="微软雅黑" panose="020B0503020204020204" charset="-122"/>
                <a:sym typeface="宋体" panose="02010600030101010101" pitchFamily="2" charset="-122"/>
              </a:rPr>
              <a:t>立项背景、开发架构、模式</a:t>
            </a:r>
            <a:endParaRPr lang="en-US" altLang="zh-CN" sz="2000">
              <a:latin typeface="Calibri" panose="020F0502020204030204" charset="0"/>
            </a:endParaRPr>
          </a:p>
          <a:p>
            <a:pPr algn="ctr">
              <a:lnSpc>
                <a:spcPct val="116000"/>
              </a:lnSpc>
            </a:pPr>
            <a:endParaRPr lang="zh-CN" altLang="en-US" sz="2000" dirty="0">
              <a:solidFill>
                <a:srgbClr val="00B0F0"/>
              </a:solidFill>
              <a:latin typeface="微软雅黑" panose="020B0503020204020204" charset="-122"/>
              <a:ea typeface="微软雅黑" panose="020B0503020204020204" charset="-122"/>
            </a:endParaRPr>
          </a:p>
        </p:txBody>
      </p:sp>
      <p:sp>
        <p:nvSpPr>
          <p:cNvPr id="8195" name="Freeform 8"/>
          <p:cNvSpPr/>
          <p:nvPr/>
        </p:nvSpPr>
        <p:spPr>
          <a:xfrm>
            <a:off x="5483225" y="812800"/>
            <a:ext cx="596900" cy="0"/>
          </a:xfrm>
          <a:custGeom>
            <a:avLst/>
            <a:gdLst/>
            <a:ahLst/>
            <a:cxnLst/>
            <a:pathLst>
              <a:path w="596317" h="1">
                <a:moveTo>
                  <a:pt x="0" y="0"/>
                </a:moveTo>
                <a:lnTo>
                  <a:pt x="596318" y="0"/>
                </a:lnTo>
              </a:path>
            </a:pathLst>
          </a:custGeom>
          <a:solidFill>
            <a:srgbClr val="198ABD"/>
          </a:solidFill>
          <a:ln w="6350" cap="flat" cmpd="sng">
            <a:solidFill>
              <a:srgbClr val="198ABD"/>
            </a:solidFill>
            <a:prstDash val="solid"/>
            <a:round/>
            <a:headEnd type="none" w="med" len="med"/>
            <a:tailEnd type="none" w="med" len="med"/>
          </a:ln>
        </p:spPr>
        <p:txBody>
          <a:bodyPr/>
          <a:p>
            <a:endParaRPr lang="zh-CN" altLang="en-US"/>
          </a:p>
        </p:txBody>
      </p:sp>
      <p:sp>
        <p:nvSpPr>
          <p:cNvPr id="8196" name="TextBox 14"/>
          <p:cNvSpPr txBox="1"/>
          <p:nvPr/>
        </p:nvSpPr>
        <p:spPr>
          <a:xfrm>
            <a:off x="3643313" y="4845050"/>
            <a:ext cx="2073275" cy="463550"/>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FFFFFF"/>
                </a:solidFill>
                <a:latin typeface="微软雅黑" panose="020B0503020204020204" charset="-122"/>
                <a:ea typeface="微软雅黑" panose="020B0503020204020204" charset="-122"/>
              </a:rPr>
              <a:t>效率低下</a:t>
            </a:r>
            <a:endParaRPr lang="en-US" altLang="zh-CN" sz="1100" dirty="0">
              <a:latin typeface="Calibri" panose="020F0502020204030204" charset="0"/>
            </a:endParaRPr>
          </a:p>
        </p:txBody>
      </p:sp>
      <p:sp>
        <p:nvSpPr>
          <p:cNvPr id="8197" name="TextBox 15"/>
          <p:cNvSpPr txBox="1"/>
          <p:nvPr/>
        </p:nvSpPr>
        <p:spPr>
          <a:xfrm>
            <a:off x="5915025" y="4845050"/>
            <a:ext cx="2073275" cy="461963"/>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FFFFFF"/>
                </a:solidFill>
                <a:latin typeface="微软雅黑" panose="020B0503020204020204" charset="-122"/>
                <a:ea typeface="微软雅黑" panose="020B0503020204020204" charset="-122"/>
              </a:rPr>
              <a:t>浪费人力</a:t>
            </a:r>
            <a:endParaRPr lang="en-US" altLang="zh-CN" sz="1100" dirty="0">
              <a:latin typeface="Calibri" panose="020F0502020204030204" charset="0"/>
            </a:endParaRPr>
          </a:p>
        </p:txBody>
      </p:sp>
      <p:sp>
        <p:nvSpPr>
          <p:cNvPr id="8198" name="TextBox 16"/>
          <p:cNvSpPr txBox="1"/>
          <p:nvPr/>
        </p:nvSpPr>
        <p:spPr>
          <a:xfrm>
            <a:off x="8193088" y="4849813"/>
            <a:ext cx="2073275" cy="461962"/>
          </a:xfrm>
          <a:prstGeom prst="rect">
            <a:avLst/>
          </a:prstGeom>
          <a:noFill/>
          <a:ln w="9525">
            <a:noFill/>
          </a:ln>
        </p:spPr>
        <p:txBody>
          <a:bodyPr lIns="127000" tIns="63500" rIns="127000" bIns="63500" anchor="t">
            <a:spAutoFit/>
          </a:bodyPr>
          <a:p>
            <a:pPr algn="ctr">
              <a:lnSpc>
                <a:spcPct val="116000"/>
              </a:lnSpc>
            </a:pPr>
            <a:r>
              <a:rPr lang="zh-CN" altLang="en-US" sz="2000" dirty="0">
                <a:solidFill>
                  <a:srgbClr val="FFFFFF"/>
                </a:solidFill>
                <a:latin typeface="微软雅黑" panose="020B0503020204020204" charset="-122"/>
                <a:ea typeface="微软雅黑" panose="020B0503020204020204" charset="-122"/>
              </a:rPr>
              <a:t>极易出现错误</a:t>
            </a:r>
            <a:endParaRPr lang="en-US" altLang="zh-CN" sz="1100" dirty="0">
              <a:latin typeface="Calibri" panose="020F0502020204030204" charset="0"/>
            </a:endParaRPr>
          </a:p>
        </p:txBody>
      </p:sp>
      <p:sp>
        <p:nvSpPr>
          <p:cNvPr id="8199" name="文本框 19"/>
          <p:cNvSpPr txBox="1"/>
          <p:nvPr/>
        </p:nvSpPr>
        <p:spPr>
          <a:xfrm>
            <a:off x="590550" y="871538"/>
            <a:ext cx="10702925" cy="368300"/>
          </a:xfrm>
          <a:prstGeom prst="rect">
            <a:avLst/>
          </a:prstGeom>
          <a:noFill/>
          <a:ln w="9525">
            <a:noFill/>
          </a:ln>
        </p:spPr>
        <p:txBody>
          <a:bodyPr wrap="square" anchor="t">
            <a:spAutoFit/>
          </a:bodyPr>
          <a:p>
            <a:r>
              <a:rPr lang="en-US" altLang="zh-CN">
                <a:latin typeface="Calibri" panose="020F0502020204030204" charset="0"/>
              </a:rPr>
              <a:t>	</a:t>
            </a:r>
            <a:endParaRPr lang="zh-CN" altLang="en-US">
              <a:latin typeface="Calibri" panose="020F0502020204030204" charset="0"/>
            </a:endParaRPr>
          </a:p>
        </p:txBody>
      </p:sp>
      <p:sp>
        <p:nvSpPr>
          <p:cNvPr id="8200" name="Freeform 3"/>
          <p:cNvSpPr/>
          <p:nvPr/>
        </p:nvSpPr>
        <p:spPr>
          <a:xfrm>
            <a:off x="1130300" y="1011238"/>
            <a:ext cx="9621838" cy="5078412"/>
          </a:xfrm>
          <a:custGeom>
            <a:avLst/>
            <a:gdLst/>
            <a:ahLst/>
            <a:cxnLst/>
            <a:pathLst>
              <a:path w="4148716" h="2041171">
                <a:moveTo>
                  <a:pt x="4148716" y="2041171"/>
                </a:moveTo>
                <a:lnTo>
                  <a:pt x="0" y="2041171"/>
                </a:lnTo>
                <a:lnTo>
                  <a:pt x="0" y="0"/>
                </a:lnTo>
                <a:lnTo>
                  <a:pt x="4148716" y="0"/>
                </a:lnTo>
                <a:lnTo>
                  <a:pt x="4148716" y="2041171"/>
                </a:lnTo>
                <a:close/>
                <a:moveTo>
                  <a:pt x="10626" y="2030540"/>
                </a:moveTo>
                <a:lnTo>
                  <a:pt x="4138079" y="2030540"/>
                </a:lnTo>
                <a:lnTo>
                  <a:pt x="4138079" y="10632"/>
                </a:lnTo>
                <a:lnTo>
                  <a:pt x="10626" y="10632"/>
                </a:lnTo>
                <a:lnTo>
                  <a:pt x="10626" y="2030540"/>
                </a:lnTo>
                <a:close/>
              </a:path>
            </a:pathLst>
          </a:custGeom>
          <a:solidFill>
            <a:srgbClr val="D9D9D9"/>
          </a:solidFill>
          <a:ln w="9525">
            <a:noFill/>
          </a:ln>
        </p:spPr>
        <p:txBody>
          <a:bodyPr/>
          <a:p>
            <a:endParaRPr lang="zh-CN" altLang="en-US"/>
          </a:p>
        </p:txBody>
      </p:sp>
      <p:sp>
        <p:nvSpPr>
          <p:cNvPr id="8201" name="文本框 105"/>
          <p:cNvSpPr txBox="1"/>
          <p:nvPr/>
        </p:nvSpPr>
        <p:spPr>
          <a:xfrm>
            <a:off x="2606358" y="2154555"/>
            <a:ext cx="6954837" cy="2907665"/>
          </a:xfrm>
          <a:prstGeom prst="rect">
            <a:avLst/>
          </a:prstGeom>
          <a:noFill/>
          <a:ln w="9525">
            <a:noFill/>
          </a:ln>
        </p:spPr>
        <p:txBody>
          <a:bodyPr wrap="square" anchor="t">
            <a:spAutoFit/>
          </a:bodyPr>
          <a:p>
            <a:pPr indent="266700">
              <a:lnSpc>
                <a:spcPct val="150000"/>
              </a:lnSpc>
            </a:pPr>
            <a:r>
              <a:rPr lang="zh-CN" sz="1200">
                <a:solidFill>
                  <a:srgbClr val="595959"/>
                </a:solidFill>
                <a:latin typeface="微软雅黑" panose="020B0503020204020204" charset="-122"/>
                <a:ea typeface="微软雅黑" panose="020B0503020204020204" charset="-122"/>
              </a:rPr>
              <a:t>目前,人事管理的系统大都是CS架构的大型系统,很少有面向机关,事业单位内部的基于BS微型人事系统,因此.有了该人事信息管理系统</a:t>
            </a:r>
            <a:r>
              <a:rPr lang="en-US" altLang="zh-CN" sz="1200">
                <a:solidFill>
                  <a:srgbClr val="595959"/>
                </a:solidFill>
                <a:latin typeface="微软雅黑" panose="020B0503020204020204" charset="-122"/>
                <a:ea typeface="微软雅黑" panose="020B0503020204020204" charset="-122"/>
              </a:rPr>
              <a:t>.</a:t>
            </a:r>
            <a:endParaRPr lang="en-US" altLang="zh-CN" sz="1200">
              <a:solidFill>
                <a:srgbClr val="595959"/>
              </a:solidFill>
              <a:latin typeface="微软雅黑" panose="020B0503020204020204" charset="-122"/>
              <a:ea typeface="微软雅黑" panose="020B0503020204020204" charset="-122"/>
            </a:endParaRPr>
          </a:p>
          <a:p>
            <a:pPr indent="266700">
              <a:lnSpc>
                <a:spcPct val="150000"/>
              </a:lnSpc>
            </a:pPr>
            <a:endParaRPr lang="zh-CN" sz="1200">
              <a:solidFill>
                <a:srgbClr val="595959"/>
              </a:solidFill>
              <a:latin typeface="微软雅黑" panose="020B0503020204020204" charset="-122"/>
              <a:ea typeface="微软雅黑" panose="020B0503020204020204" charset="-122"/>
            </a:endParaRPr>
          </a:p>
          <a:p>
            <a:pPr indent="266700">
              <a:lnSpc>
                <a:spcPct val="150000"/>
              </a:lnSpc>
            </a:pPr>
            <a:r>
              <a:rPr lang="zh-CN" sz="1200">
                <a:solidFill>
                  <a:srgbClr val="595959"/>
                </a:solidFill>
                <a:latin typeface="微软雅黑" panose="020B0503020204020204" charset="-122"/>
                <a:ea typeface="微软雅黑" panose="020B0503020204020204" charset="-122"/>
              </a:rPr>
              <a:t>项目基于MVVM的前后端分离开发模式进行开发.MVVM即模型(Model)-视图(View)-视图模型(View Model)</a:t>
            </a:r>
            <a:r>
              <a:rPr lang="en-US" altLang="zh-CN" sz="1200">
                <a:solidFill>
                  <a:srgbClr val="595959"/>
                </a:solidFill>
                <a:latin typeface="微软雅黑" panose="020B0503020204020204" charset="-122"/>
                <a:ea typeface="微软雅黑" panose="020B0503020204020204" charset="-122"/>
              </a:rPr>
              <a:t>.</a:t>
            </a:r>
            <a:endParaRPr lang="en-US" altLang="zh-CN" sz="1200">
              <a:solidFill>
                <a:srgbClr val="595959"/>
              </a:solidFill>
              <a:latin typeface="微软雅黑" panose="020B0503020204020204" charset="-122"/>
              <a:ea typeface="微软雅黑" panose="020B0503020204020204" charset="-122"/>
            </a:endParaRPr>
          </a:p>
          <a:p>
            <a:pPr indent="266700">
              <a:lnSpc>
                <a:spcPct val="150000"/>
              </a:lnSpc>
            </a:pPr>
            <a:endParaRPr lang="zh-CN" sz="1200">
              <a:solidFill>
                <a:srgbClr val="595959"/>
              </a:solidFill>
              <a:latin typeface="微软雅黑" panose="020B0503020204020204" charset="-122"/>
              <a:ea typeface="微软雅黑" panose="020B0503020204020204" charset="-122"/>
            </a:endParaRPr>
          </a:p>
          <a:p>
            <a:pPr indent="266700">
              <a:lnSpc>
                <a:spcPct val="150000"/>
              </a:lnSpc>
            </a:pPr>
            <a:r>
              <a:rPr lang="zh-CN" sz="1200">
                <a:solidFill>
                  <a:srgbClr val="595959"/>
                </a:solidFill>
                <a:latin typeface="微软雅黑" panose="020B0503020204020204" charset="-122"/>
                <a:ea typeface="微软雅黑" panose="020B0503020204020204" charset="-122"/>
              </a:rPr>
              <a:t>前后端分离是指将前端和后端从之前的全部有后端负责中分离开来,不再共用一个Server,前端作为一个独立Serve存在.前后端通过接口使用HTTp协议交互</a:t>
            </a:r>
            <a:r>
              <a:rPr lang="en-US" altLang="zh-CN" sz="1200">
                <a:solidFill>
                  <a:srgbClr val="595959"/>
                </a:solidFill>
                <a:latin typeface="微软雅黑" panose="020B0503020204020204" charset="-122"/>
                <a:ea typeface="微软雅黑" panose="020B0503020204020204" charset="-122"/>
              </a:rPr>
              <a:t>.</a:t>
            </a:r>
            <a:endParaRPr lang="zh-CN" sz="1200">
              <a:solidFill>
                <a:srgbClr val="595959"/>
              </a:solidFill>
              <a:latin typeface="微软雅黑" panose="020B0503020204020204" charset="-122"/>
              <a:ea typeface="微软雅黑" panose="020B0503020204020204" charset="-122"/>
            </a:endParaRPr>
          </a:p>
          <a:p>
            <a:pPr indent="266700">
              <a:lnSpc>
                <a:spcPct val="150000"/>
              </a:lnSpc>
            </a:pPr>
            <a:endParaRPr lang="zh-CN" sz="1200">
              <a:solidFill>
                <a:srgbClr val="595959"/>
              </a:solidFill>
              <a:latin typeface="微软雅黑" panose="020B0503020204020204" charset="-122"/>
              <a:ea typeface="微软雅黑" panose="020B0503020204020204" charset="-122"/>
            </a:endParaRPr>
          </a:p>
          <a:p>
            <a:pPr indent="266700">
              <a:lnSpc>
                <a:spcPct val="150000"/>
              </a:lnSpc>
            </a:pPr>
            <a:endParaRPr lang="en-US" altLang="en-US" sz="1400">
              <a:solidFill>
                <a:srgbClr val="595959"/>
              </a:solidFill>
              <a:latin typeface="微软雅黑" panose="020B0503020204020204" charset="-122"/>
              <a:ea typeface="微软雅黑" panose="020B0503020204020204" charset="-122"/>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Picture 1"/>
          <p:cNvPicPr>
            <a:picLocks noChangeAspect="1"/>
          </p:cNvPicPr>
          <p:nvPr/>
        </p:nvPicPr>
        <p:blipFill>
          <a:blip r:embed="rId1"/>
          <a:stretch>
            <a:fillRect/>
          </a:stretch>
        </p:blipFill>
        <p:spPr>
          <a:xfrm>
            <a:off x="4763" y="3425825"/>
            <a:ext cx="2987675" cy="3098800"/>
          </a:xfrm>
          <a:prstGeom prst="rect">
            <a:avLst/>
          </a:prstGeom>
          <a:noFill/>
          <a:ln w="9525">
            <a:noFill/>
          </a:ln>
        </p:spPr>
      </p:pic>
      <p:pic>
        <p:nvPicPr>
          <p:cNvPr id="9218" name="Picture 2"/>
          <p:cNvPicPr>
            <a:picLocks noChangeAspect="1"/>
          </p:cNvPicPr>
          <p:nvPr/>
        </p:nvPicPr>
        <p:blipFill>
          <a:blip r:embed="rId1"/>
          <a:stretch>
            <a:fillRect/>
          </a:stretch>
        </p:blipFill>
        <p:spPr>
          <a:xfrm rot="10800000">
            <a:off x="8569325" y="-25400"/>
            <a:ext cx="2987675" cy="3097213"/>
          </a:xfrm>
          <a:prstGeom prst="rect">
            <a:avLst/>
          </a:prstGeom>
          <a:noFill/>
          <a:ln w="9525">
            <a:noFill/>
          </a:ln>
        </p:spPr>
      </p:pic>
      <p:sp>
        <p:nvSpPr>
          <p:cNvPr id="9219" name="Freeform 3"/>
          <p:cNvSpPr/>
          <p:nvPr/>
        </p:nvSpPr>
        <p:spPr>
          <a:xfrm>
            <a:off x="3708400" y="2232025"/>
            <a:ext cx="4148138" cy="2041525"/>
          </a:xfrm>
          <a:custGeom>
            <a:avLst/>
            <a:gdLst/>
            <a:ahLst/>
            <a:cxnLst/>
            <a:pathLst>
              <a:path w="4148716" h="2041171">
                <a:moveTo>
                  <a:pt x="4148716" y="2041171"/>
                </a:moveTo>
                <a:lnTo>
                  <a:pt x="0" y="2041171"/>
                </a:lnTo>
                <a:lnTo>
                  <a:pt x="0" y="0"/>
                </a:lnTo>
                <a:lnTo>
                  <a:pt x="4148716" y="0"/>
                </a:lnTo>
                <a:lnTo>
                  <a:pt x="4148716" y="2041171"/>
                </a:lnTo>
                <a:close/>
                <a:moveTo>
                  <a:pt x="10626" y="2030539"/>
                </a:moveTo>
                <a:lnTo>
                  <a:pt x="4138079" y="2030539"/>
                </a:lnTo>
                <a:lnTo>
                  <a:pt x="4138079" y="10631"/>
                </a:lnTo>
                <a:lnTo>
                  <a:pt x="10626" y="10631"/>
                </a:lnTo>
                <a:lnTo>
                  <a:pt x="10626" y="2030539"/>
                </a:lnTo>
                <a:close/>
              </a:path>
            </a:pathLst>
          </a:custGeom>
          <a:solidFill>
            <a:srgbClr val="D9D9D9"/>
          </a:solidFill>
          <a:ln w="9525">
            <a:noFill/>
          </a:ln>
        </p:spPr>
        <p:txBody>
          <a:bodyPr/>
          <a:p>
            <a:endParaRPr lang="zh-CN" altLang="en-US"/>
          </a:p>
        </p:txBody>
      </p:sp>
      <p:sp>
        <p:nvSpPr>
          <p:cNvPr id="9220" name="Freeform 4"/>
          <p:cNvSpPr/>
          <p:nvPr/>
        </p:nvSpPr>
        <p:spPr>
          <a:xfrm>
            <a:off x="5302250" y="1754188"/>
            <a:ext cx="952500" cy="950912"/>
          </a:xfrm>
          <a:custGeom>
            <a:avLst/>
            <a:gdLst/>
            <a:ahLst/>
            <a:cxnLst/>
            <a:pathLst>
              <a:path w="951703" h="951703">
                <a:moveTo>
                  <a:pt x="951703" y="475851"/>
                </a:moveTo>
                <a:cubicBezTo>
                  <a:pt x="951703" y="738659"/>
                  <a:pt x="738659" y="951703"/>
                  <a:pt x="475851" y="951703"/>
                </a:cubicBezTo>
                <a:cubicBezTo>
                  <a:pt x="213043" y="951703"/>
                  <a:pt x="0" y="738659"/>
                  <a:pt x="0" y="475851"/>
                </a:cubicBezTo>
                <a:cubicBezTo>
                  <a:pt x="0" y="213043"/>
                  <a:pt x="213043" y="0"/>
                  <a:pt x="475851" y="0"/>
                </a:cubicBezTo>
                <a:cubicBezTo>
                  <a:pt x="738659" y="0"/>
                  <a:pt x="951703" y="213043"/>
                  <a:pt x="951703" y="475851"/>
                </a:cubicBezTo>
                <a:close/>
              </a:path>
            </a:pathLst>
          </a:custGeom>
          <a:solidFill>
            <a:srgbClr val="F2F2F2"/>
          </a:solidFill>
          <a:ln w="9525">
            <a:noFill/>
          </a:ln>
        </p:spPr>
        <p:txBody>
          <a:bodyPr/>
          <a:p>
            <a:endParaRPr lang="zh-CN" altLang="en-US"/>
          </a:p>
        </p:txBody>
      </p:sp>
      <p:sp>
        <p:nvSpPr>
          <p:cNvPr id="9221" name="Freeform 5"/>
          <p:cNvSpPr/>
          <p:nvPr/>
        </p:nvSpPr>
        <p:spPr>
          <a:xfrm>
            <a:off x="5353050" y="1801813"/>
            <a:ext cx="860425" cy="860425"/>
          </a:xfrm>
          <a:custGeom>
            <a:avLst/>
            <a:gdLst/>
            <a:ahLst/>
            <a:cxnLst/>
            <a:pathLst>
              <a:path w="859712" h="859712">
                <a:moveTo>
                  <a:pt x="859712" y="429856"/>
                </a:moveTo>
                <a:cubicBezTo>
                  <a:pt x="859712" y="667261"/>
                  <a:pt x="667261" y="859712"/>
                  <a:pt x="429856" y="859712"/>
                </a:cubicBezTo>
                <a:cubicBezTo>
                  <a:pt x="192451" y="859712"/>
                  <a:pt x="0" y="667261"/>
                  <a:pt x="0" y="429856"/>
                </a:cubicBezTo>
                <a:cubicBezTo>
                  <a:pt x="0" y="192451"/>
                  <a:pt x="192451" y="0"/>
                  <a:pt x="429856" y="0"/>
                </a:cubicBezTo>
                <a:cubicBezTo>
                  <a:pt x="667261" y="0"/>
                  <a:pt x="859712" y="192451"/>
                  <a:pt x="859712" y="429856"/>
                </a:cubicBezTo>
                <a:close/>
              </a:path>
            </a:pathLst>
          </a:custGeom>
          <a:solidFill>
            <a:srgbClr val="00B0F0"/>
          </a:solidFill>
          <a:ln w="9525">
            <a:noFill/>
          </a:ln>
        </p:spPr>
        <p:txBody>
          <a:bodyPr/>
          <a:p>
            <a:endParaRPr lang="zh-CN" altLang="en-US"/>
          </a:p>
        </p:txBody>
      </p:sp>
      <p:sp>
        <p:nvSpPr>
          <p:cNvPr id="14" name="TextBox 6"/>
          <p:cNvSpPr txBox="1"/>
          <p:nvPr/>
        </p:nvSpPr>
        <p:spPr>
          <a:xfrm>
            <a:off x="5057521" y="4149344"/>
            <a:ext cx="1453387" cy="248920"/>
          </a:xfrm>
          <a:prstGeom prst="rect">
            <a:avLst/>
          </a:prstGeom>
          <a:solidFill>
            <a:srgbClr val="198ABD"/>
          </a:solidFill>
        </p:spPr>
        <p:txBody>
          <a:bodyPr lIns="0" tIns="0" rIns="0" bIns="0" rtlCol="0" anchor="ctr">
            <a:spAutoFit/>
          </a:bodyPr>
          <a:lstStyle/>
          <a:p>
            <a:pPr algn="ctr" fontAlgn="auto" latinLnBrk="1">
              <a:lnSpc>
                <a:spcPct val="116000"/>
              </a:lnSpc>
            </a:pPr>
            <a:r>
              <a:rPr lang="en-US" sz="1400" noProof="1">
                <a:solidFill>
                  <a:srgbClr val="FFFFFF"/>
                </a:solidFill>
                <a:highlight>
                  <a:srgbClr val="198ABD"/>
                </a:highlight>
                <a:latin typeface="微软雅黑" panose="020B0503020204020204" charset="-122"/>
                <a:ea typeface="微软雅黑" panose="020B0503020204020204" charset="-122"/>
                <a:cs typeface="+mn-cs"/>
              </a:rPr>
              <a:t>PART 02</a:t>
            </a:r>
            <a:endParaRPr lang="en-US" sz="1100" noProof="1"/>
          </a:p>
        </p:txBody>
      </p:sp>
      <p:sp>
        <p:nvSpPr>
          <p:cNvPr id="9223" name="TextBox 7"/>
          <p:cNvSpPr txBox="1"/>
          <p:nvPr/>
        </p:nvSpPr>
        <p:spPr>
          <a:xfrm>
            <a:off x="4475163" y="3482975"/>
            <a:ext cx="2606675" cy="200025"/>
          </a:xfrm>
          <a:prstGeom prst="rect">
            <a:avLst/>
          </a:prstGeom>
          <a:noFill/>
          <a:ln w="9525">
            <a:noFill/>
          </a:ln>
        </p:spPr>
        <p:txBody>
          <a:bodyPr lIns="0" tIns="0" rIns="0" bIns="0" anchor="ctr">
            <a:spAutoFit/>
          </a:bodyPr>
          <a:p>
            <a:pPr algn="ctr" latinLnBrk="1">
              <a:lnSpc>
                <a:spcPct val="116000"/>
              </a:lnSpc>
            </a:pPr>
            <a:r>
              <a:rPr lang="zh-CN" altLang="en-US" sz="1200" dirty="0">
                <a:solidFill>
                  <a:srgbClr val="808080"/>
                </a:solidFill>
                <a:latin typeface="微软雅黑" panose="020B0503020204020204" charset="-122"/>
                <a:ea typeface="微软雅黑" panose="020B0503020204020204" charset="-122"/>
                <a:sym typeface="宋体" panose="02010600030101010101" pitchFamily="2" charset="-122"/>
              </a:rPr>
              <a:t>可行性分析、流程分析</a:t>
            </a:r>
            <a:endParaRPr lang="en-US" altLang="zh-CN" sz="1100" dirty="0">
              <a:latin typeface="Calibri" panose="020F0502020204030204" charset="0"/>
            </a:endParaRPr>
          </a:p>
        </p:txBody>
      </p:sp>
      <p:sp>
        <p:nvSpPr>
          <p:cNvPr id="9224" name="TextBox 8"/>
          <p:cNvSpPr txBox="1"/>
          <p:nvPr/>
        </p:nvSpPr>
        <p:spPr>
          <a:xfrm>
            <a:off x="4476750" y="2874963"/>
            <a:ext cx="2608263" cy="355600"/>
          </a:xfrm>
          <a:prstGeom prst="rect">
            <a:avLst/>
          </a:prstGeom>
          <a:noFill/>
          <a:ln w="9525">
            <a:noFill/>
          </a:ln>
        </p:spPr>
        <p:txBody>
          <a:bodyPr lIns="0" tIns="0" rIns="0" bIns="0" anchor="ctr">
            <a:spAutoFit/>
          </a:bodyPr>
          <a:p>
            <a:pPr algn="ctr" latinLnBrk="1">
              <a:lnSpc>
                <a:spcPct val="116000"/>
              </a:lnSpc>
            </a:pPr>
            <a:r>
              <a:rPr lang="zh-CN" altLang="en-US" sz="2000">
                <a:solidFill>
                  <a:srgbClr val="42464B"/>
                </a:solidFill>
                <a:latin typeface="微软雅黑" panose="020B0503020204020204" charset="-122"/>
                <a:ea typeface="微软雅黑" panose="020B0503020204020204" charset="-122"/>
                <a:sym typeface="宋体" panose="02010600030101010101" pitchFamily="2" charset="-122"/>
              </a:rPr>
              <a:t>系统分析</a:t>
            </a:r>
            <a:endParaRPr lang="en-US" altLang="zh-CN" sz="1100">
              <a:latin typeface="Calibri" panose="020F0502020204030204" charset="0"/>
            </a:endParaRPr>
          </a:p>
        </p:txBody>
      </p:sp>
      <p:sp>
        <p:nvSpPr>
          <p:cNvPr id="9225" name="TextBox 9"/>
          <p:cNvSpPr txBox="1"/>
          <p:nvPr/>
        </p:nvSpPr>
        <p:spPr>
          <a:xfrm>
            <a:off x="4483100" y="2058988"/>
            <a:ext cx="2606675" cy="357187"/>
          </a:xfrm>
          <a:prstGeom prst="rect">
            <a:avLst/>
          </a:prstGeom>
          <a:noFill/>
          <a:ln w="9525">
            <a:noFill/>
          </a:ln>
        </p:spPr>
        <p:txBody>
          <a:bodyPr lIns="0" tIns="0" rIns="0" bIns="0" anchor="ctr">
            <a:spAutoFit/>
          </a:bodyPr>
          <a:p>
            <a:pPr algn="ctr" latinLnBrk="1">
              <a:lnSpc>
                <a:spcPct val="116000"/>
              </a:lnSpc>
            </a:pPr>
            <a:r>
              <a:rPr lang="en-US" altLang="zh-CN" sz="2000" b="1">
                <a:solidFill>
                  <a:srgbClr val="FFFFFF"/>
                </a:solidFill>
                <a:latin typeface="微软雅黑" panose="020B0503020204020204" charset="-122"/>
                <a:ea typeface="微软雅黑" panose="020B0503020204020204" charset="-122"/>
              </a:rPr>
              <a:t>02</a:t>
            </a:r>
            <a:endParaRPr lang="en-US" altLang="zh-CN" sz="1100">
              <a:latin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10242" name="Picture 1"/>
          <p:cNvPicPr>
            <a:picLocks noChangeAspect="1"/>
          </p:cNvPicPr>
          <p:nvPr/>
        </p:nvPicPr>
        <p:blipFill>
          <a:blip r:embed="rId1"/>
          <a:stretch>
            <a:fillRect/>
          </a:stretch>
        </p:blipFill>
        <p:spPr>
          <a:xfrm>
            <a:off x="4763" y="3425825"/>
            <a:ext cx="2987675" cy="3098800"/>
          </a:xfrm>
          <a:prstGeom prst="rect">
            <a:avLst/>
          </a:prstGeom>
          <a:noFill/>
          <a:ln w="9525">
            <a:noFill/>
          </a:ln>
        </p:spPr>
      </p:pic>
      <p:pic>
        <p:nvPicPr>
          <p:cNvPr id="10243" name="Picture 2"/>
          <p:cNvPicPr>
            <a:picLocks noChangeAspect="1"/>
          </p:cNvPicPr>
          <p:nvPr/>
        </p:nvPicPr>
        <p:blipFill>
          <a:blip r:embed="rId1"/>
          <a:stretch>
            <a:fillRect/>
          </a:stretch>
        </p:blipFill>
        <p:spPr>
          <a:xfrm rot="10800000">
            <a:off x="8569325" y="-25400"/>
            <a:ext cx="2987675" cy="3097213"/>
          </a:xfrm>
          <a:prstGeom prst="rect">
            <a:avLst/>
          </a:prstGeom>
          <a:noFill/>
          <a:ln w="9525">
            <a:noFill/>
          </a:ln>
        </p:spPr>
      </p:pic>
      <p:sp>
        <p:nvSpPr>
          <p:cNvPr id="10244" name="Freeform 3"/>
          <p:cNvSpPr/>
          <p:nvPr/>
        </p:nvSpPr>
        <p:spPr>
          <a:xfrm>
            <a:off x="2489200" y="1778000"/>
            <a:ext cx="6445250" cy="3276600"/>
          </a:xfrm>
          <a:custGeom>
            <a:avLst/>
            <a:gdLst/>
            <a:ahLst/>
            <a:cxnLst/>
            <a:pathLst>
              <a:path w="4148716" h="2041171">
                <a:moveTo>
                  <a:pt x="4148716" y="2041171"/>
                </a:moveTo>
                <a:lnTo>
                  <a:pt x="0" y="2041171"/>
                </a:lnTo>
                <a:lnTo>
                  <a:pt x="0" y="0"/>
                </a:lnTo>
                <a:lnTo>
                  <a:pt x="4148716" y="0"/>
                </a:lnTo>
                <a:lnTo>
                  <a:pt x="4148716" y="2041171"/>
                </a:lnTo>
                <a:close/>
                <a:moveTo>
                  <a:pt x="10626" y="2030540"/>
                </a:moveTo>
                <a:lnTo>
                  <a:pt x="4138079" y="2030540"/>
                </a:lnTo>
                <a:lnTo>
                  <a:pt x="4138079" y="10632"/>
                </a:lnTo>
                <a:lnTo>
                  <a:pt x="10626" y="10632"/>
                </a:lnTo>
                <a:lnTo>
                  <a:pt x="10626" y="2030540"/>
                </a:lnTo>
                <a:close/>
              </a:path>
            </a:pathLst>
          </a:custGeom>
          <a:solidFill>
            <a:srgbClr val="D9D9D9"/>
          </a:solidFill>
          <a:ln w="9525">
            <a:noFill/>
          </a:ln>
        </p:spPr>
        <p:txBody>
          <a:bodyPr/>
          <a:p>
            <a:endParaRPr lang="zh-CN" altLang="en-US"/>
          </a:p>
        </p:txBody>
      </p:sp>
      <p:sp>
        <p:nvSpPr>
          <p:cNvPr id="10245" name="TextBox 6"/>
          <p:cNvSpPr txBox="1"/>
          <p:nvPr/>
        </p:nvSpPr>
        <p:spPr>
          <a:xfrm>
            <a:off x="4862513" y="1546225"/>
            <a:ext cx="1581150" cy="376238"/>
          </a:xfrm>
          <a:prstGeom prst="rect">
            <a:avLst/>
          </a:prstGeom>
          <a:solidFill>
            <a:srgbClr val="198ABD"/>
          </a:solidFill>
          <a:ln w="9525">
            <a:noFill/>
          </a:ln>
        </p:spPr>
        <p:txBody>
          <a:bodyPr lIns="127000" tIns="63500" rIns="127000" bIns="63500" anchor="t">
            <a:spAutoFit/>
          </a:bodyPr>
          <a:p>
            <a:pPr algn="ctr">
              <a:lnSpc>
                <a:spcPct val="116000"/>
              </a:lnSpc>
            </a:pPr>
            <a:r>
              <a:rPr lang="zh-CN" altLang="en-US" sz="1400" dirty="0">
                <a:solidFill>
                  <a:srgbClr val="FFFFFF"/>
                </a:solidFill>
                <a:latin typeface="微软雅黑" panose="020B0503020204020204" charset="-122"/>
                <a:ea typeface="微软雅黑" panose="020B0503020204020204" charset="-122"/>
              </a:rPr>
              <a:t>技术可行性</a:t>
            </a:r>
            <a:endParaRPr lang="zh-CN" altLang="en-US" sz="1400" dirty="0">
              <a:solidFill>
                <a:srgbClr val="FFFFFF"/>
              </a:solidFill>
              <a:latin typeface="微软雅黑" panose="020B0503020204020204" charset="-122"/>
              <a:ea typeface="微软雅黑" panose="020B0503020204020204" charset="-122"/>
            </a:endParaRPr>
          </a:p>
        </p:txBody>
      </p:sp>
      <p:sp>
        <p:nvSpPr>
          <p:cNvPr id="10246" name="TextBox 7"/>
          <p:cNvSpPr txBox="1"/>
          <p:nvPr/>
        </p:nvSpPr>
        <p:spPr>
          <a:xfrm>
            <a:off x="2955925" y="2270125"/>
            <a:ext cx="5511800" cy="447675"/>
          </a:xfrm>
          <a:prstGeom prst="rect">
            <a:avLst/>
          </a:prstGeom>
          <a:noFill/>
          <a:ln w="9525">
            <a:noFill/>
          </a:ln>
        </p:spPr>
        <p:txBody>
          <a:bodyPr wrap="square" lIns="127000" tIns="63500" rIns="127000" bIns="63500" anchor="t">
            <a:spAutoFit/>
          </a:bodyPr>
          <a:p>
            <a:pPr algn="ctr">
              <a:lnSpc>
                <a:spcPct val="116000"/>
              </a:lnSpc>
            </a:pPr>
            <a:r>
              <a:rPr lang="zh-CN" altLang="zh-CN" dirty="0">
                <a:latin typeface="微软雅黑" panose="020B0503020204020204" charset="-122"/>
                <a:ea typeface="微软雅黑" panose="020B0503020204020204" charset="-122"/>
                <a:sym typeface="宋体" panose="02010600030101010101" pitchFamily="2" charset="-122"/>
              </a:rPr>
              <a:t>B/S架构</a:t>
            </a:r>
            <a:r>
              <a:rPr lang="zh-CN" altLang="zh-CN"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&amp;&amp; SPA</a:t>
            </a:r>
            <a:endParaRPr lang="en-US" altLang="zh-CN" dirty="0">
              <a:latin typeface="微软雅黑" panose="020B0503020204020204" charset="-122"/>
              <a:ea typeface="微软雅黑" panose="020B0503020204020204" charset="-122"/>
            </a:endParaRPr>
          </a:p>
        </p:txBody>
      </p:sp>
      <p:graphicFrame>
        <p:nvGraphicFramePr>
          <p:cNvPr id="10247" name="对象 10"/>
          <p:cNvGraphicFramePr/>
          <p:nvPr/>
        </p:nvGraphicFramePr>
        <p:xfrm>
          <a:off x="3221038" y="3071813"/>
          <a:ext cx="576262" cy="523875"/>
        </p:xfrm>
        <a:graphic>
          <a:graphicData uri="http://schemas.openxmlformats.org/presentationml/2006/ole">
            <mc:AlternateContent xmlns:mc="http://schemas.openxmlformats.org/markup-compatibility/2006">
              <mc:Choice xmlns:v="urn:schemas-microsoft-com:vml" Requires="v">
                <p:oleObj spid="_x0000_s3076" name="" r:id="rId2" imgW="1543050" imgH="1485900" progId="Paint.Picture">
                  <p:embed/>
                </p:oleObj>
              </mc:Choice>
              <mc:Fallback>
                <p:oleObj name="" r:id="rId2" imgW="1543050" imgH="1485900" progId="Paint.Picture">
                  <p:embed/>
                  <p:pic>
                    <p:nvPicPr>
                      <p:cNvPr id="0" name="图片 3075"/>
                      <p:cNvPicPr/>
                      <p:nvPr/>
                    </p:nvPicPr>
                    <p:blipFill>
                      <a:blip r:embed="rId3"/>
                      <a:stretch>
                        <a:fillRect/>
                      </a:stretch>
                    </p:blipFill>
                    <p:spPr>
                      <a:xfrm>
                        <a:off x="3221038" y="3071813"/>
                        <a:ext cx="576262" cy="523875"/>
                      </a:xfrm>
                      <a:prstGeom prst="rect">
                        <a:avLst/>
                      </a:prstGeom>
                      <a:noFill/>
                      <a:ln w="38100">
                        <a:noFill/>
                        <a:miter/>
                      </a:ln>
                    </p:spPr>
                  </p:pic>
                </p:oleObj>
              </mc:Fallback>
            </mc:AlternateContent>
          </a:graphicData>
        </a:graphic>
      </p:graphicFrame>
      <p:graphicFrame>
        <p:nvGraphicFramePr>
          <p:cNvPr id="10248" name="对象 12"/>
          <p:cNvGraphicFramePr/>
          <p:nvPr/>
        </p:nvGraphicFramePr>
        <p:xfrm>
          <a:off x="3890963" y="2760663"/>
          <a:ext cx="1785937" cy="1146175"/>
        </p:xfrm>
        <a:graphic>
          <a:graphicData uri="http://schemas.openxmlformats.org/presentationml/2006/ole">
            <mc:AlternateContent xmlns:mc="http://schemas.openxmlformats.org/markup-compatibility/2006">
              <mc:Choice xmlns:v="urn:schemas-microsoft-com:vml" Requires="v">
                <p:oleObj spid="_x0000_s3077" name="" r:id="rId4" imgW="6010275" imgH="3857625" progId="Paint.Picture">
                  <p:embed/>
                </p:oleObj>
              </mc:Choice>
              <mc:Fallback>
                <p:oleObj name="" r:id="rId4" imgW="6010275" imgH="3857625" progId="Paint.Picture">
                  <p:embed/>
                  <p:pic>
                    <p:nvPicPr>
                      <p:cNvPr id="0" name="图片 3076"/>
                      <p:cNvPicPr/>
                      <p:nvPr/>
                    </p:nvPicPr>
                    <p:blipFill>
                      <a:blip r:embed="rId5"/>
                      <a:stretch>
                        <a:fillRect/>
                      </a:stretch>
                    </p:blipFill>
                    <p:spPr>
                      <a:xfrm>
                        <a:off x="3890963" y="2760663"/>
                        <a:ext cx="1785937" cy="1146175"/>
                      </a:xfrm>
                      <a:prstGeom prst="rect">
                        <a:avLst/>
                      </a:prstGeom>
                      <a:noFill/>
                      <a:ln w="38100">
                        <a:noFill/>
                        <a:miter/>
                      </a:ln>
                    </p:spPr>
                  </p:pic>
                </p:oleObj>
              </mc:Fallback>
            </mc:AlternateContent>
          </a:graphicData>
        </a:graphic>
      </p:graphicFrame>
      <p:pic>
        <p:nvPicPr>
          <p:cNvPr id="10249" name="图片 14"/>
          <p:cNvPicPr>
            <a:picLocks noChangeAspect="1"/>
          </p:cNvPicPr>
          <p:nvPr/>
        </p:nvPicPr>
        <p:blipFill>
          <a:blip r:embed="rId6"/>
          <a:stretch>
            <a:fillRect/>
          </a:stretch>
        </p:blipFill>
        <p:spPr>
          <a:xfrm>
            <a:off x="5600700" y="2925763"/>
            <a:ext cx="1924050" cy="981075"/>
          </a:xfrm>
          <a:prstGeom prst="rect">
            <a:avLst/>
          </a:prstGeom>
          <a:noFill/>
          <a:ln w="9525">
            <a:noFill/>
          </a:ln>
        </p:spPr>
      </p:pic>
      <p:pic>
        <p:nvPicPr>
          <p:cNvPr id="10250" name="图片 15"/>
          <p:cNvPicPr>
            <a:picLocks noChangeAspect="1"/>
          </p:cNvPicPr>
          <p:nvPr/>
        </p:nvPicPr>
        <p:blipFill>
          <a:blip r:embed="rId7"/>
          <a:stretch>
            <a:fillRect/>
          </a:stretch>
        </p:blipFill>
        <p:spPr>
          <a:xfrm>
            <a:off x="7212013" y="2786063"/>
            <a:ext cx="1617662" cy="973137"/>
          </a:xfrm>
          <a:prstGeom prst="rect">
            <a:avLst/>
          </a:prstGeom>
          <a:noFill/>
          <a:ln w="9525">
            <a:noFill/>
          </a:ln>
        </p:spPr>
      </p:pic>
      <p:pic>
        <p:nvPicPr>
          <p:cNvPr id="10251" name="图片 16"/>
          <p:cNvPicPr>
            <a:picLocks noChangeAspect="1"/>
          </p:cNvPicPr>
          <p:nvPr/>
        </p:nvPicPr>
        <p:blipFill>
          <a:blip r:embed="rId8"/>
          <a:stretch>
            <a:fillRect/>
          </a:stretch>
        </p:blipFill>
        <p:spPr>
          <a:xfrm>
            <a:off x="4864100" y="3635375"/>
            <a:ext cx="1695450" cy="803275"/>
          </a:xfrm>
          <a:prstGeom prst="rect">
            <a:avLst/>
          </a:prstGeom>
          <a:noFill/>
          <a:ln w="9525">
            <a:noFill/>
          </a:ln>
        </p:spPr>
      </p:pic>
      <p:pic>
        <p:nvPicPr>
          <p:cNvPr id="18" name="图片 17"/>
          <p:cNvPicPr>
            <a:picLocks noChangeAspect="1"/>
          </p:cNvPicPr>
          <p:nvPr/>
        </p:nvPicPr>
        <p:blipFill>
          <a:blip r:embed="rId9"/>
          <a:stretch>
            <a:fillRect/>
          </a:stretch>
        </p:blipFill>
        <p:spPr>
          <a:xfrm>
            <a:off x="6851015" y="3757930"/>
            <a:ext cx="1497329" cy="476250"/>
          </a:xfrm>
          <a:prstGeom prst="rect">
            <a:avLst/>
          </a:prstGeom>
          <a:effectLst>
            <a:softEdge rad="63500"/>
          </a:effectLst>
        </p:spPr>
      </p:pic>
      <p:pic>
        <p:nvPicPr>
          <p:cNvPr id="20" name="图片 19"/>
          <p:cNvPicPr>
            <a:picLocks noChangeAspect="1"/>
          </p:cNvPicPr>
          <p:nvPr/>
        </p:nvPicPr>
        <p:blipFill>
          <a:blip r:embed="rId10"/>
          <a:stretch>
            <a:fillRect/>
          </a:stretch>
        </p:blipFill>
        <p:spPr>
          <a:xfrm>
            <a:off x="2884169" y="3757930"/>
            <a:ext cx="1557020" cy="476885"/>
          </a:xfrm>
          <a:prstGeom prst="rect">
            <a:avLst/>
          </a:prstGeom>
          <a:effectLst>
            <a:softEdge rad="76200"/>
          </a:effectLst>
        </p:spPr>
      </p:pic>
      <p:pic>
        <p:nvPicPr>
          <p:cNvPr id="10254" name="图片 20"/>
          <p:cNvPicPr>
            <a:picLocks noChangeAspect="1"/>
          </p:cNvPicPr>
          <p:nvPr/>
        </p:nvPicPr>
        <p:blipFill>
          <a:blip r:embed="rId11"/>
          <a:stretch>
            <a:fillRect/>
          </a:stretch>
        </p:blipFill>
        <p:spPr>
          <a:xfrm>
            <a:off x="2767013" y="3032125"/>
            <a:ext cx="1212850" cy="603250"/>
          </a:xfrm>
          <a:prstGeom prst="rect">
            <a:avLst/>
          </a:prstGeom>
          <a:noFill/>
          <a:ln w="9525">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pic>
        <p:nvPicPr>
          <p:cNvPr id="11266" name="Picture 1"/>
          <p:cNvPicPr>
            <a:picLocks noChangeAspect="1"/>
          </p:cNvPicPr>
          <p:nvPr/>
        </p:nvPicPr>
        <p:blipFill>
          <a:blip r:embed="rId1"/>
          <a:stretch>
            <a:fillRect/>
          </a:stretch>
        </p:blipFill>
        <p:spPr>
          <a:xfrm>
            <a:off x="4763" y="3425825"/>
            <a:ext cx="2987675" cy="3098800"/>
          </a:xfrm>
          <a:prstGeom prst="rect">
            <a:avLst/>
          </a:prstGeom>
          <a:noFill/>
          <a:ln w="9525">
            <a:noFill/>
          </a:ln>
        </p:spPr>
      </p:pic>
      <p:pic>
        <p:nvPicPr>
          <p:cNvPr id="11267" name="Picture 2"/>
          <p:cNvPicPr>
            <a:picLocks noChangeAspect="1"/>
          </p:cNvPicPr>
          <p:nvPr/>
        </p:nvPicPr>
        <p:blipFill>
          <a:blip r:embed="rId1"/>
          <a:stretch>
            <a:fillRect/>
          </a:stretch>
        </p:blipFill>
        <p:spPr>
          <a:xfrm rot="10800000">
            <a:off x="8569325" y="-25400"/>
            <a:ext cx="2987675" cy="3097213"/>
          </a:xfrm>
          <a:prstGeom prst="rect">
            <a:avLst/>
          </a:prstGeom>
          <a:noFill/>
          <a:ln w="9525">
            <a:noFill/>
          </a:ln>
        </p:spPr>
      </p:pic>
      <p:sp>
        <p:nvSpPr>
          <p:cNvPr id="11268" name="Freeform 3"/>
          <p:cNvSpPr/>
          <p:nvPr/>
        </p:nvSpPr>
        <p:spPr>
          <a:xfrm>
            <a:off x="2489200" y="2339975"/>
            <a:ext cx="6445250" cy="2387600"/>
          </a:xfrm>
          <a:custGeom>
            <a:avLst/>
            <a:gdLst/>
            <a:ahLst/>
            <a:cxnLst/>
            <a:pathLst>
              <a:path w="4148716" h="2041171">
                <a:moveTo>
                  <a:pt x="4148716" y="2041171"/>
                </a:moveTo>
                <a:lnTo>
                  <a:pt x="0" y="2041171"/>
                </a:lnTo>
                <a:lnTo>
                  <a:pt x="0" y="0"/>
                </a:lnTo>
                <a:lnTo>
                  <a:pt x="4148716" y="0"/>
                </a:lnTo>
                <a:lnTo>
                  <a:pt x="4148716" y="2041171"/>
                </a:lnTo>
                <a:close/>
                <a:moveTo>
                  <a:pt x="10626" y="2030540"/>
                </a:moveTo>
                <a:lnTo>
                  <a:pt x="4138079" y="2030540"/>
                </a:lnTo>
                <a:lnTo>
                  <a:pt x="4138079" y="10632"/>
                </a:lnTo>
                <a:lnTo>
                  <a:pt x="10626" y="10632"/>
                </a:lnTo>
                <a:lnTo>
                  <a:pt x="10626" y="2030540"/>
                </a:lnTo>
                <a:close/>
              </a:path>
            </a:pathLst>
          </a:custGeom>
          <a:solidFill>
            <a:srgbClr val="D9D9D9"/>
          </a:solidFill>
          <a:ln w="9525">
            <a:noFill/>
          </a:ln>
        </p:spPr>
        <p:txBody>
          <a:bodyPr/>
          <a:p>
            <a:endParaRPr lang="zh-CN" altLang="en-US"/>
          </a:p>
        </p:txBody>
      </p:sp>
      <p:sp>
        <p:nvSpPr>
          <p:cNvPr id="11269" name="TextBox 6"/>
          <p:cNvSpPr txBox="1"/>
          <p:nvPr/>
        </p:nvSpPr>
        <p:spPr>
          <a:xfrm>
            <a:off x="4818063" y="2136775"/>
            <a:ext cx="1579562" cy="376238"/>
          </a:xfrm>
          <a:prstGeom prst="rect">
            <a:avLst/>
          </a:prstGeom>
          <a:solidFill>
            <a:srgbClr val="198ABD"/>
          </a:solidFill>
          <a:ln w="9525">
            <a:noFill/>
          </a:ln>
        </p:spPr>
        <p:txBody>
          <a:bodyPr lIns="127000" tIns="63500" rIns="127000" bIns="63500" anchor="t">
            <a:spAutoFit/>
          </a:bodyPr>
          <a:p>
            <a:pPr algn="ctr">
              <a:lnSpc>
                <a:spcPct val="116000"/>
              </a:lnSpc>
            </a:pPr>
            <a:r>
              <a:rPr lang="zh-CN" altLang="en-US" sz="1400" dirty="0">
                <a:solidFill>
                  <a:srgbClr val="FFFFFF"/>
                </a:solidFill>
                <a:latin typeface="微软雅黑" panose="020B0503020204020204" charset="-122"/>
                <a:ea typeface="微软雅黑" panose="020B0503020204020204" charset="-122"/>
              </a:rPr>
              <a:t>经济可行性</a:t>
            </a:r>
            <a:endParaRPr lang="zh-CN" altLang="en-US" sz="1400" dirty="0">
              <a:solidFill>
                <a:srgbClr val="FFFFFF"/>
              </a:solidFill>
              <a:latin typeface="微软雅黑" panose="020B0503020204020204" charset="-122"/>
              <a:ea typeface="微软雅黑" panose="020B0503020204020204" charset="-122"/>
            </a:endParaRPr>
          </a:p>
        </p:txBody>
      </p:sp>
      <p:sp>
        <p:nvSpPr>
          <p:cNvPr id="11270" name="文本框 105"/>
          <p:cNvSpPr txBox="1"/>
          <p:nvPr/>
        </p:nvSpPr>
        <p:spPr>
          <a:xfrm>
            <a:off x="3505200" y="3011488"/>
            <a:ext cx="4545013" cy="1198880"/>
          </a:xfrm>
          <a:prstGeom prst="rect">
            <a:avLst/>
          </a:prstGeom>
          <a:noFill/>
          <a:ln w="9525">
            <a:noFill/>
          </a:ln>
        </p:spPr>
        <p:txBody>
          <a:bodyPr wrap="square" anchor="t">
            <a:spAutoFit/>
          </a:bodyPr>
          <a:p>
            <a:pPr indent="266700">
              <a:lnSpc>
                <a:spcPct val="150000"/>
              </a:lnSpc>
              <a:buClrTx/>
              <a:buSzTx/>
              <a:buFontTx/>
            </a:pPr>
            <a:r>
              <a:rPr lang="en-US" altLang="zh-CN" sz="1200">
                <a:latin typeface="Calibri" panose="020F0502020204030204" charset="0"/>
                <a:ea typeface="宋体" panose="02010600030101010101" pitchFamily="2" charset="-122"/>
              </a:rPr>
              <a:t>  </a:t>
            </a:r>
            <a:r>
              <a:rPr lang="zh-CN" sz="1200">
                <a:solidFill>
                  <a:srgbClr val="595959"/>
                </a:solidFill>
                <a:latin typeface="微软雅黑" panose="020B0503020204020204" charset="-122"/>
                <a:ea typeface="微软雅黑" panose="020B0503020204020204" charset="-122"/>
              </a:rPr>
              <a:t>  实现人事管理的自动化,HR在减少失误的同时精简许多费用开支,在硬件消耗上依托于互联网.同时开发使用技术工具基本为开源产品技术。而且，对于Web版的微型人事管理系统很少</a:t>
            </a:r>
            <a:r>
              <a:rPr lang="zh-CN" sz="1200">
                <a:solidFill>
                  <a:srgbClr val="595959"/>
                </a:solidFill>
                <a:latin typeface="微软雅黑" panose="020B0503020204020204" charset="-122"/>
                <a:ea typeface="微软雅黑" panose="020B0503020204020204" charset="-122"/>
              </a:rPr>
              <a:t>，未来有良好市场。</a:t>
            </a:r>
            <a:endParaRPr lang="zh-CN" sz="1200">
              <a:solidFill>
                <a:srgbClr val="595959"/>
              </a:solidFill>
              <a:latin typeface="微软雅黑" panose="020B0503020204020204" charset="-122"/>
              <a:ea typeface="微软雅黑" panose="020B0503020204020204" charset="-122"/>
            </a:endParaRPr>
          </a:p>
        </p:txBody>
      </p:sp>
    </p:spTree>
  </p:cSld>
  <p:clrMapOvr>
    <a:masterClrMapping/>
  </p:clrMapOvr>
  <p:transition spd="med">
    <p:fade/>
  </p:transition>
</p:sld>
</file>

<file path=ppt/tags/tag1.xml><?xml version="1.0" encoding="utf-8"?>
<p:tagLst xmlns:p="http://schemas.openxmlformats.org/presentationml/2006/main">
  <p:tag name="KSO_WM_UNIT_PLACING_PICTURE_USER_VIEWPORT" val="{&quot;height&quot;:4878.9433070866144,&quot;width&quot;:4705.3070866141734}"/>
</p:tagLst>
</file>

<file path=ppt/tags/tag2.xml><?xml version="1.0" encoding="utf-8"?>
<p:tagLst xmlns:p="http://schemas.openxmlformats.org/presentationml/2006/main">
  <p:tag name="KSO_WM_UNIT_PLACING_PICTURE_USER_VIEWPORT" val="{&quot;height&quot;:4878.9433070866144,&quot;width&quot;:4705.3070866141734}"/>
</p:tagLst>
</file>

<file path=ppt/tags/tag3.xml><?xml version="1.0" encoding="utf-8"?>
<p:tagLst xmlns:p="http://schemas.openxmlformats.org/presentationml/2006/main">
  <p:tag name="REFSHAPE" val="1274263644"/>
  <p:tag name="KSO_WM_UNIT_PLACING_PICTURE_USER_VIEWPORT" val="{&quot;height&quot;:11700,&quot;width&quot;:11700}"/>
</p:tagLst>
</file>

<file path=ppt/tags/tag4.xml><?xml version="1.0" encoding="utf-8"?>
<p:tagLst xmlns:p="http://schemas.openxmlformats.org/presentationml/2006/main">
  <p:tag name="KSO_WM_UNIT_PLACING_PICTURE_USER_VIEWPORT" val="{&quot;height&quot;:4878.9433070866144,&quot;width&quot;:4705.3070866141734}"/>
</p:tagLst>
</file>

<file path=ppt/tags/tag5.xml><?xml version="1.0" encoding="utf-8"?>
<p:tagLst xmlns:p="http://schemas.openxmlformats.org/presentationml/2006/main">
  <p:tag name="KSO_WM_UNIT_PLACING_PICTURE_USER_VIEWPORT" val="{&quot;height&quot;:4878.9433070866144,&quot;width&quot;:4705.3070866141734}"/>
</p:tagLst>
</file>

<file path=ppt/tags/tag6.xml><?xml version="1.0" encoding="utf-8"?>
<p:tagLst xmlns:p="http://schemas.openxmlformats.org/presentationml/2006/main">
  <p:tag name="KSO_WM_UNIT_PLACING_PICTURE_USER_VIEWPORT" val="{&quot;height&quot;:4878.9433070866144,&quot;width&quot;:4705.3070866141734}"/>
</p:tagLst>
</file>

<file path=ppt/tags/tag7.xml><?xml version="1.0" encoding="utf-8"?>
<p:tagLst xmlns:p="http://schemas.openxmlformats.org/presentationml/2006/main">
  <p:tag name="KSO_WM_UNIT_PLACING_PICTURE_USER_VIEWPORT" val="{&quot;height&quot;:4878.9433070866144,&quot;width&quot;:4705.30708661417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2563</Words>
  <Application>WPS 演示</Application>
  <PresentationFormat>自定义</PresentationFormat>
  <Paragraphs>253</Paragraphs>
  <Slides>22</Slides>
  <Notes>0</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19</vt:i4>
      </vt:variant>
      <vt:variant>
        <vt:lpstr>幻灯片标题</vt:lpstr>
      </vt:variant>
      <vt:variant>
        <vt:i4>22</vt:i4>
      </vt:variant>
    </vt:vector>
  </HeadingPairs>
  <TitlesOfParts>
    <vt:vector size="49" baseType="lpstr">
      <vt:lpstr>Arial</vt:lpstr>
      <vt:lpstr>宋体</vt:lpstr>
      <vt:lpstr>Wingdings</vt:lpstr>
      <vt:lpstr>Calibri</vt:lpstr>
      <vt:lpstr>微软雅黑</vt:lpstr>
      <vt:lpstr>Arial Unicode MS</vt:lpstr>
      <vt:lpstr>Office Theme</vt:lpstr>
      <vt:lpstr>1_Office Theme</vt:lpstr>
      <vt:lpstr>Paint.Picture</vt:lpstr>
      <vt:lpstr>Package</vt:lpstr>
      <vt:lpstr>Package</vt:lpstr>
      <vt:lpstr>Package</vt:lpstr>
      <vt:lpstr>Package</vt:lpstr>
      <vt:lpstr>Package</vt:lpstr>
      <vt:lpstr>Package</vt:lpstr>
      <vt:lpstr>Package</vt:lpstr>
      <vt:lpstr>Package</vt:lpstr>
      <vt:lpstr>Package</vt:lpstr>
      <vt:lpstr>Package</vt:lpstr>
      <vt:lpstr>Paint.Picture</vt:lpstr>
      <vt:lpstr>Package</vt:lpstr>
      <vt:lpstr>Package</vt:lpstr>
      <vt:lpstr>Package</vt:lpstr>
      <vt:lpstr>Package</vt:lpstr>
      <vt:lpstr>Package</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意必固我</cp:lastModifiedBy>
  <cp:revision>53</cp:revision>
  <dcterms:created xsi:type="dcterms:W3CDTF">2006-08-16T00:00:00Z</dcterms:created>
  <dcterms:modified xsi:type="dcterms:W3CDTF">2020-04-28T08:50:57Z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